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7" r:id="rId2"/>
    <p:sldId id="256" r:id="rId3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1F9"/>
    <a:srgbClr val="6EB5C0"/>
    <a:srgbClr val="006C84"/>
    <a:srgbClr val="E2E8E4"/>
    <a:srgbClr val="FFC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12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43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127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817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790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464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48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50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169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474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199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9074-F642-4C8A-A009-B362E9813FD0}" type="datetimeFigureOut">
              <a:rPr kumimoji="1" lang="ja-JP" altLang="en-US" smtClean="0"/>
              <a:t>2021/4/7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61FEC-12AB-4E81-96C1-595B74634A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10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FDA693E-3F00-4CD3-A801-4D5AB60F9F09}"/>
              </a:ext>
            </a:extLst>
          </p:cNvPr>
          <p:cNvSpPr/>
          <p:nvPr/>
        </p:nvSpPr>
        <p:spPr>
          <a:xfrm>
            <a:off x="77414" y="464947"/>
            <a:ext cx="9000000" cy="1440000"/>
          </a:xfrm>
          <a:prstGeom prst="roundRect">
            <a:avLst>
              <a:gd name="adj" fmla="val 3992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99D8B3AF-0D93-468D-A619-025A2DAA15B7}"/>
              </a:ext>
            </a:extLst>
          </p:cNvPr>
          <p:cNvSpPr/>
          <p:nvPr/>
        </p:nvSpPr>
        <p:spPr>
          <a:xfrm>
            <a:off x="3421300" y="4080238"/>
            <a:ext cx="5652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担当者：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部署：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役職：</a:t>
            </a:r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9E26C0F0-8999-4D32-A4AD-6C18B66BD928}"/>
              </a:ext>
            </a:extLst>
          </p:cNvPr>
          <p:cNvSpPr/>
          <p:nvPr/>
        </p:nvSpPr>
        <p:spPr>
          <a:xfrm>
            <a:off x="77413" y="2024011"/>
            <a:ext cx="9000000" cy="1944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433DB417-DD7E-4D2C-B44D-4B859C595979}"/>
              </a:ext>
            </a:extLst>
          </p:cNvPr>
          <p:cNvSpPr/>
          <p:nvPr/>
        </p:nvSpPr>
        <p:spPr>
          <a:xfrm>
            <a:off x="87686" y="4089116"/>
            <a:ext cx="3240000" cy="2700000"/>
          </a:xfrm>
          <a:prstGeom prst="roundRect">
            <a:avLst>
              <a:gd name="adj" fmla="val 3048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C96B488-F178-43A3-ABE1-90A907995303}"/>
              </a:ext>
            </a:extLst>
          </p:cNvPr>
          <p:cNvSpPr/>
          <p:nvPr/>
        </p:nvSpPr>
        <p:spPr>
          <a:xfrm>
            <a:off x="7547980" y="2404155"/>
            <a:ext cx="1260000" cy="1260000"/>
          </a:xfrm>
          <a:prstGeom prst="rect">
            <a:avLst/>
          </a:prstGeom>
          <a:noFill/>
          <a:ln w="19050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</a:p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FA682B-2EA4-48FC-8DF1-9C182E5A3D37}"/>
              </a:ext>
            </a:extLst>
          </p:cNvPr>
          <p:cNvSpPr txBox="1"/>
          <p:nvPr/>
        </p:nvSpPr>
        <p:spPr>
          <a:xfrm>
            <a:off x="256853" y="822541"/>
            <a:ext cx="8640566" cy="70788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企業・団体名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CCDBE59-02D6-4333-8AD6-B4D93B249697}"/>
              </a:ext>
            </a:extLst>
          </p:cNvPr>
          <p:cNvSpPr txBox="1"/>
          <p:nvPr/>
        </p:nvSpPr>
        <p:spPr>
          <a:xfrm>
            <a:off x="256853" y="4903090"/>
            <a:ext cx="2876765" cy="977191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（名刺情報の</a:t>
            </a:r>
            <a:r>
              <a:rPr kumimoji="1" lang="en-US" altLang="ja-JP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QR</a:t>
            </a:r>
            <a:r>
              <a:rPr kumimoji="1" lang="ja-JP" alt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コード、ロゴ、写真など）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041958B-BAE4-4022-BFDA-E4CB67B199F2}"/>
              </a:ext>
            </a:extLst>
          </p:cNvPr>
          <p:cNvSpPr txBox="1"/>
          <p:nvPr/>
        </p:nvSpPr>
        <p:spPr>
          <a:xfrm>
            <a:off x="256861" y="2307750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所在地：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328C967-944E-4063-8D5E-D560FF0B48E6}"/>
              </a:ext>
            </a:extLst>
          </p:cNvPr>
          <p:cNvSpPr txBox="1"/>
          <p:nvPr/>
        </p:nvSpPr>
        <p:spPr>
          <a:xfrm>
            <a:off x="256853" y="3192622"/>
            <a:ext cx="37397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URL</a:t>
            </a:r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</a:p>
        </p:txBody>
      </p:sp>
    </p:spTree>
    <p:extLst>
      <p:ext uri="{BB962C8B-B14F-4D97-AF65-F5344CB8AC3E}">
        <p14:creationId xmlns:p14="http://schemas.microsoft.com/office/powerpoint/2010/main" val="332035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0391F6AE-BDC9-4793-98D1-6C024A949493}"/>
              </a:ext>
            </a:extLst>
          </p:cNvPr>
          <p:cNvSpPr/>
          <p:nvPr/>
        </p:nvSpPr>
        <p:spPr>
          <a:xfrm>
            <a:off x="82194" y="75041"/>
            <a:ext cx="9000000" cy="6228000"/>
          </a:xfrm>
          <a:prstGeom prst="roundRect">
            <a:avLst>
              <a:gd name="adj" fmla="val 1239"/>
            </a:avLst>
          </a:prstGeom>
          <a:noFill/>
          <a:ln w="28575">
            <a:solidFill>
              <a:srgbClr val="D0E1F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2000" dirty="0">
              <a:solidFill>
                <a:schemeClr val="tx1">
                  <a:lumMod val="50000"/>
                  <a:lumOff val="50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2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4" name="図 3" descr="ロゴ&#10;&#10;自動的に生成された説明">
            <a:extLst>
              <a:ext uri="{FF2B5EF4-FFF2-40B4-BE49-F238E27FC236}">
                <a16:creationId xmlns:a16="http://schemas.microsoft.com/office/drawing/2014/main" id="{61995E64-347D-4E65-B51D-9A38576F2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006" y="6345699"/>
            <a:ext cx="468000" cy="468000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9B556BE-5EE1-4395-A047-B8F91E280184}"/>
              </a:ext>
            </a:extLst>
          </p:cNvPr>
          <p:cNvSpPr txBox="1"/>
          <p:nvPr/>
        </p:nvSpPr>
        <p:spPr>
          <a:xfrm>
            <a:off x="1345914" y="6302681"/>
            <a:ext cx="64624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企業紹介シートの管理者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: 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公益財団法人神戸医療産業都市推進機構 クラスター推進センター</a:t>
            </a:r>
            <a:endParaRPr kumimoji="1" lang="en-US" altLang="ja-JP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>
              <a:lnSpc>
                <a:spcPts val="1800"/>
              </a:lnSpc>
            </a:pP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KBIC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ワンストップサポート     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E-mail</a:t>
            </a:r>
            <a:r>
              <a:rPr kumimoji="1" lang="ja-JP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liaison@fbri.org</a:t>
            </a:r>
            <a:endParaRPr kumimoji="1" lang="ja-JP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61D2D0D-8A3A-48B5-A8DD-3243CA262059}"/>
              </a:ext>
            </a:extLst>
          </p:cNvPr>
          <p:cNvSpPr txBox="1"/>
          <p:nvPr/>
        </p:nvSpPr>
        <p:spPr>
          <a:xfrm>
            <a:off x="1921266" y="2722650"/>
            <a:ext cx="5311739" cy="461665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/>
            <a:r>
              <a:rPr kumimoji="1" lang="ja-JP" alt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（事業内容・特色・取扱製品など）</a:t>
            </a:r>
          </a:p>
        </p:txBody>
      </p:sp>
    </p:spTree>
    <p:extLst>
      <p:ext uri="{BB962C8B-B14F-4D97-AF65-F5344CB8AC3E}">
        <p14:creationId xmlns:p14="http://schemas.microsoft.com/office/powerpoint/2010/main" val="3549442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66</Words>
  <Application>Microsoft Office PowerPoint</Application>
  <PresentationFormat>画面に合わせる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2021-04-06T02:59:04Z</dcterms:created>
  <dcterms:modified xsi:type="dcterms:W3CDTF">2021-04-07T06:24:53Z</dcterms:modified>
  <cp:contentStatus/>
</cp:coreProperties>
</file>