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1F9"/>
    <a:srgbClr val="6EB5C0"/>
    <a:srgbClr val="006C84"/>
    <a:srgbClr val="E2E8E4"/>
    <a:srgbClr val="FFCC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43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2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7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90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46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8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50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9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9074-F642-4C8A-A009-B362E9813FD0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10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5FDA693E-3F00-4CD3-A801-4D5AB60F9F09}"/>
              </a:ext>
            </a:extLst>
          </p:cNvPr>
          <p:cNvSpPr/>
          <p:nvPr/>
        </p:nvSpPr>
        <p:spPr>
          <a:xfrm>
            <a:off x="77414" y="464947"/>
            <a:ext cx="9000000" cy="1440000"/>
          </a:xfrm>
          <a:prstGeom prst="roundRect">
            <a:avLst>
              <a:gd name="adj" fmla="val 3992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99D8B3AF-0D93-468D-A619-025A2DAA15B7}"/>
              </a:ext>
            </a:extLst>
          </p:cNvPr>
          <p:cNvSpPr/>
          <p:nvPr/>
        </p:nvSpPr>
        <p:spPr>
          <a:xfrm>
            <a:off x="3421300" y="4080238"/>
            <a:ext cx="5652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担当者：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部署：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役職：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E26C0F0-8999-4D32-A4AD-6C18B66BD928}"/>
              </a:ext>
            </a:extLst>
          </p:cNvPr>
          <p:cNvSpPr/>
          <p:nvPr/>
        </p:nvSpPr>
        <p:spPr>
          <a:xfrm>
            <a:off x="77413" y="2024011"/>
            <a:ext cx="9000000" cy="1944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33DB417-DD7E-4D2C-B44D-4B859C595979}"/>
              </a:ext>
            </a:extLst>
          </p:cNvPr>
          <p:cNvSpPr/>
          <p:nvPr/>
        </p:nvSpPr>
        <p:spPr>
          <a:xfrm>
            <a:off x="87686" y="4089116"/>
            <a:ext cx="3240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96B488-F178-43A3-ABE1-90A907995303}"/>
              </a:ext>
            </a:extLst>
          </p:cNvPr>
          <p:cNvSpPr/>
          <p:nvPr/>
        </p:nvSpPr>
        <p:spPr>
          <a:xfrm>
            <a:off x="7547980" y="2404155"/>
            <a:ext cx="1260000" cy="1260000"/>
          </a:xfrm>
          <a:prstGeom prst="rect">
            <a:avLst/>
          </a:prstGeom>
          <a:noFill/>
          <a:ln w="19050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FA682B-2EA4-48FC-8DF1-9C182E5A3D37}"/>
              </a:ext>
            </a:extLst>
          </p:cNvPr>
          <p:cNvSpPr txBox="1"/>
          <p:nvPr/>
        </p:nvSpPr>
        <p:spPr>
          <a:xfrm>
            <a:off x="256853" y="822541"/>
            <a:ext cx="8640566" cy="707886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企業・団体名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CDBE59-02D6-4333-8AD6-B4D93B249697}"/>
              </a:ext>
            </a:extLst>
          </p:cNvPr>
          <p:cNvSpPr txBox="1"/>
          <p:nvPr/>
        </p:nvSpPr>
        <p:spPr>
          <a:xfrm>
            <a:off x="256853" y="4903090"/>
            <a:ext cx="2876765" cy="97719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（名刺情報の</a:t>
            </a:r>
            <a:r>
              <a:rPr kumimoji="1"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コード、ロゴ、写真など）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1958B-BAE4-4022-BFDA-E4CB67B199F2}"/>
              </a:ext>
            </a:extLst>
          </p:cNvPr>
          <p:cNvSpPr txBox="1"/>
          <p:nvPr/>
        </p:nvSpPr>
        <p:spPr>
          <a:xfrm>
            <a:off x="256861" y="2307750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所在地：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28C967-944E-4063-8D5E-D560FF0B48E6}"/>
              </a:ext>
            </a:extLst>
          </p:cNvPr>
          <p:cNvSpPr txBox="1"/>
          <p:nvPr/>
        </p:nvSpPr>
        <p:spPr>
          <a:xfrm>
            <a:off x="256853" y="3192622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2410C9-7CAD-EA3E-01E4-D643A7939CB5}"/>
              </a:ext>
            </a:extLst>
          </p:cNvPr>
          <p:cNvSpPr txBox="1"/>
          <p:nvPr/>
        </p:nvSpPr>
        <p:spPr>
          <a:xfrm>
            <a:off x="745587" y="2389709"/>
            <a:ext cx="7652825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企業紹介シート１枚目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32035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391F6AE-BDC9-4793-98D1-6C024A949493}"/>
              </a:ext>
            </a:extLst>
          </p:cNvPr>
          <p:cNvSpPr/>
          <p:nvPr/>
        </p:nvSpPr>
        <p:spPr>
          <a:xfrm>
            <a:off x="82194" y="75041"/>
            <a:ext cx="9000000" cy="6228000"/>
          </a:xfrm>
          <a:prstGeom prst="roundRect">
            <a:avLst>
              <a:gd name="adj" fmla="val 1239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 descr="ロゴ&#10;&#10;自動的に生成された説明">
            <a:extLst>
              <a:ext uri="{FF2B5EF4-FFF2-40B4-BE49-F238E27FC236}">
                <a16:creationId xmlns:a16="http://schemas.microsoft.com/office/drawing/2014/main" id="{61995E64-347D-4E65-B51D-9A38576F2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6" y="6345699"/>
            <a:ext cx="468000" cy="468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B556BE-5EE1-4395-A047-B8F91E280184}"/>
              </a:ext>
            </a:extLst>
          </p:cNvPr>
          <p:cNvSpPr txBox="1"/>
          <p:nvPr/>
        </p:nvSpPr>
        <p:spPr>
          <a:xfrm>
            <a:off x="1345914" y="6302681"/>
            <a:ext cx="64624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企業紹介シートの管理者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公益財団法人神戸医療産業都市推進機構 クラスター推進センター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lnSpc>
                <a:spcPts val="1800"/>
              </a:lnSpc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KBIC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ワンストップサポート     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liaison@fbri.org</a:t>
            </a:r>
            <a:endParaRPr kumimoji="1" lang="ja-JP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1D2D0D-8A3A-48B5-A8DD-3243CA262059}"/>
              </a:ext>
            </a:extLst>
          </p:cNvPr>
          <p:cNvSpPr txBox="1"/>
          <p:nvPr/>
        </p:nvSpPr>
        <p:spPr>
          <a:xfrm>
            <a:off x="1921266" y="2722650"/>
            <a:ext cx="5311739" cy="46166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（事業内容・特色・取扱製品など）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3B54996-D30F-5A08-5E1C-E2C100AC039F}"/>
              </a:ext>
            </a:extLst>
          </p:cNvPr>
          <p:cNvSpPr txBox="1"/>
          <p:nvPr/>
        </p:nvSpPr>
        <p:spPr>
          <a:xfrm>
            <a:off x="618978" y="423047"/>
            <a:ext cx="7652825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</a:t>
            </a:r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枚目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4B85A9-5DD1-DD13-FB43-400A8117AA74}"/>
              </a:ext>
            </a:extLst>
          </p:cNvPr>
          <p:cNvSpPr txBox="1"/>
          <p:nvPr/>
        </p:nvSpPr>
        <p:spPr>
          <a:xfrm>
            <a:off x="755781" y="4850191"/>
            <a:ext cx="7652825" cy="120032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企業紹介シートは表紙（</a:t>
            </a:r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枚目）を入れて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枚におさめてください。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549442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113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2021-04-06T02:59:04Z</dcterms:created>
  <dcterms:modified xsi:type="dcterms:W3CDTF">2022-11-24T05:59:10Z</dcterms:modified>
  <cp:contentStatus/>
</cp:coreProperties>
</file>