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</p:sldIdLst>
  <p:sldSz cx="9144000" cy="6858000" type="screen4x3"/>
  <p:notesSz cx="7099300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EAFA"/>
    <a:srgbClr val="D9F4FC"/>
    <a:srgbClr val="B3EAFA"/>
    <a:srgbClr val="BACFE6"/>
    <a:srgbClr val="0F2366"/>
    <a:srgbClr val="818BAF"/>
    <a:srgbClr val="6EB5C0"/>
    <a:srgbClr val="FFFFFF"/>
    <a:srgbClr val="D0E1F9"/>
    <a:srgbClr val="3857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701" autoAdjust="0"/>
  </p:normalViewPr>
  <p:slideViewPr>
    <p:cSldViewPr snapToGrid="0">
      <p:cViewPr>
        <p:scale>
          <a:sx n="100" d="100"/>
          <a:sy n="100" d="100"/>
        </p:scale>
        <p:origin x="228" y="-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2025/10/17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212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2025/10/17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3431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2025/10/17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5127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2025/10/17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8174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2025/10/17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7905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2025/10/17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0464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2025/10/17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3482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2025/10/17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8501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2025/10/17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169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2025/10/17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4474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2025/10/17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1996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19074-F642-4C8A-A009-B362E9813FD0}" type="datetimeFigureOut">
              <a:rPr kumimoji="1" lang="ja-JP" altLang="en-US" smtClean="0"/>
              <a:t>2025/10/17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6105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四角形: 角を丸くする 23">
            <a:extLst>
              <a:ext uri="{FF2B5EF4-FFF2-40B4-BE49-F238E27FC236}">
                <a16:creationId xmlns:a16="http://schemas.microsoft.com/office/drawing/2014/main" id="{5FDA693E-3F00-4CD3-A801-4D5AB60F9F09}"/>
              </a:ext>
            </a:extLst>
          </p:cNvPr>
          <p:cNvSpPr/>
          <p:nvPr/>
        </p:nvSpPr>
        <p:spPr>
          <a:xfrm>
            <a:off x="77414" y="464947"/>
            <a:ext cx="9000000" cy="1440000"/>
          </a:xfrm>
          <a:prstGeom prst="roundRect">
            <a:avLst>
              <a:gd name="adj" fmla="val 3992"/>
            </a:avLst>
          </a:prstGeom>
          <a:noFill/>
          <a:ln w="28575">
            <a:solidFill>
              <a:srgbClr val="D0E1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sz="28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四角形: 角を丸くする 25">
            <a:extLst>
              <a:ext uri="{FF2B5EF4-FFF2-40B4-BE49-F238E27FC236}">
                <a16:creationId xmlns:a16="http://schemas.microsoft.com/office/drawing/2014/main" id="{99D8B3AF-0D93-468D-A619-025A2DAA15B7}"/>
              </a:ext>
            </a:extLst>
          </p:cNvPr>
          <p:cNvSpPr/>
          <p:nvPr/>
        </p:nvSpPr>
        <p:spPr>
          <a:xfrm>
            <a:off x="3421300" y="4080238"/>
            <a:ext cx="5652000" cy="2700000"/>
          </a:xfrm>
          <a:prstGeom prst="roundRect">
            <a:avLst>
              <a:gd name="adj" fmla="val 3048"/>
            </a:avLst>
          </a:prstGeom>
          <a:noFill/>
          <a:ln w="28575">
            <a:solidFill>
              <a:srgbClr val="D0E1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kumimoji="1"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担当者：</a:t>
            </a:r>
            <a:endParaRPr kumimoji="1" lang="en-US" altLang="ja-JP" sz="20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部署：</a:t>
            </a:r>
            <a:endParaRPr kumimoji="1" lang="en-US" altLang="ja-JP" sz="20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役職：</a:t>
            </a:r>
            <a:endParaRPr kumimoji="1" lang="en-US" altLang="ja-JP" sz="20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E-mail</a:t>
            </a:r>
            <a:r>
              <a:rPr kumimoji="1"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9E26C0F0-8999-4D32-A4AD-6C18B66BD928}"/>
              </a:ext>
            </a:extLst>
          </p:cNvPr>
          <p:cNvSpPr/>
          <p:nvPr/>
        </p:nvSpPr>
        <p:spPr>
          <a:xfrm>
            <a:off x="77413" y="2024011"/>
            <a:ext cx="9000000" cy="1944000"/>
          </a:xfrm>
          <a:prstGeom prst="roundRect">
            <a:avLst>
              <a:gd name="adj" fmla="val 3048"/>
            </a:avLst>
          </a:prstGeom>
          <a:noFill/>
          <a:ln w="28575">
            <a:solidFill>
              <a:srgbClr val="D0E1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en-US" altLang="ja-JP" sz="20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433DB417-DD7E-4D2C-B44D-4B859C595979}"/>
              </a:ext>
            </a:extLst>
          </p:cNvPr>
          <p:cNvSpPr/>
          <p:nvPr/>
        </p:nvSpPr>
        <p:spPr>
          <a:xfrm>
            <a:off x="87686" y="4089116"/>
            <a:ext cx="3240000" cy="2700000"/>
          </a:xfrm>
          <a:prstGeom prst="roundRect">
            <a:avLst>
              <a:gd name="adj" fmla="val 3048"/>
            </a:avLst>
          </a:prstGeom>
          <a:noFill/>
          <a:ln w="28575">
            <a:solidFill>
              <a:srgbClr val="D0E1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kumimoji="1" lang="ja-JP" altLang="en-US" sz="20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C96B488-F178-43A3-ABE1-90A907995303}"/>
              </a:ext>
            </a:extLst>
          </p:cNvPr>
          <p:cNvSpPr/>
          <p:nvPr/>
        </p:nvSpPr>
        <p:spPr>
          <a:xfrm>
            <a:off x="7547980" y="2404155"/>
            <a:ext cx="1260000" cy="1260000"/>
          </a:xfrm>
          <a:prstGeom prst="rect">
            <a:avLst/>
          </a:prstGeom>
          <a:noFill/>
          <a:ln w="19050">
            <a:solidFill>
              <a:srgbClr val="D0E1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QR</a:t>
            </a:r>
          </a:p>
          <a:p>
            <a:pPr algn="ctr"/>
            <a:r>
              <a:rPr kumimoji="1"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コード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1FA682B-2EA4-48FC-8DF1-9C182E5A3D37}"/>
              </a:ext>
            </a:extLst>
          </p:cNvPr>
          <p:cNvSpPr txBox="1"/>
          <p:nvPr/>
        </p:nvSpPr>
        <p:spPr>
          <a:xfrm>
            <a:off x="256853" y="822541"/>
            <a:ext cx="8640566" cy="707886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kumimoji="1" lang="ja-JP" altLang="en-US" sz="4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企業・団体名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CCDBE59-02D6-4333-8AD6-B4D93B249697}"/>
              </a:ext>
            </a:extLst>
          </p:cNvPr>
          <p:cNvSpPr txBox="1"/>
          <p:nvPr/>
        </p:nvSpPr>
        <p:spPr>
          <a:xfrm>
            <a:off x="256853" y="4903090"/>
            <a:ext cx="2876765" cy="97719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（名刺情報の</a:t>
            </a:r>
            <a:r>
              <a:rPr kumimoji="1" lang="en-US" altLang="ja-JP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QR</a:t>
            </a:r>
            <a:r>
              <a:rPr kumimoji="1" lang="ja-JP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コード、ロゴ、写真など）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041958B-BAE4-4022-BFDA-E4CB67B199F2}"/>
              </a:ext>
            </a:extLst>
          </p:cNvPr>
          <p:cNvSpPr txBox="1"/>
          <p:nvPr/>
        </p:nvSpPr>
        <p:spPr>
          <a:xfrm>
            <a:off x="256861" y="2307750"/>
            <a:ext cx="37397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所在地：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D328C967-944E-4063-8D5E-D560FF0B48E6}"/>
              </a:ext>
            </a:extLst>
          </p:cNvPr>
          <p:cNvSpPr txBox="1"/>
          <p:nvPr/>
        </p:nvSpPr>
        <p:spPr>
          <a:xfrm>
            <a:off x="256853" y="3192622"/>
            <a:ext cx="37397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URL</a:t>
            </a:r>
            <a:r>
              <a: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F2410C9-7CAD-EA3E-01E4-D643A7939CB5}"/>
              </a:ext>
            </a:extLst>
          </p:cNvPr>
          <p:cNvSpPr txBox="1"/>
          <p:nvPr/>
        </p:nvSpPr>
        <p:spPr>
          <a:xfrm>
            <a:off x="745587" y="2389709"/>
            <a:ext cx="7652825" cy="83099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kumimoji="1" lang="ja-JP" altLang="en-US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企業紹介シート１枚目</a:t>
            </a:r>
            <a:endParaRPr kumimoji="1" lang="en-US" altLang="ja-JP" sz="24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en-US" altLang="ja-JP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本テキストボックスは消去してください。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3320352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0391F6AE-BDC9-4793-98D1-6C024A949493}"/>
              </a:ext>
            </a:extLst>
          </p:cNvPr>
          <p:cNvSpPr/>
          <p:nvPr/>
        </p:nvSpPr>
        <p:spPr>
          <a:xfrm>
            <a:off x="82194" y="75041"/>
            <a:ext cx="9000000" cy="6228000"/>
          </a:xfrm>
          <a:prstGeom prst="roundRect">
            <a:avLst>
              <a:gd name="adj" fmla="val 1239"/>
            </a:avLst>
          </a:prstGeom>
          <a:noFill/>
          <a:ln w="28575">
            <a:solidFill>
              <a:srgbClr val="D0E1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kumimoji="1" lang="en-US" altLang="ja-JP" sz="2000" dirty="0">
              <a:solidFill>
                <a:schemeClr val="tx1">
                  <a:lumMod val="50000"/>
                  <a:lumOff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ja-JP" altLang="en-US" sz="20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" name="図 3" descr="ロゴ&#10;&#10;自動的に生成された説明">
            <a:extLst>
              <a:ext uri="{FF2B5EF4-FFF2-40B4-BE49-F238E27FC236}">
                <a16:creationId xmlns:a16="http://schemas.microsoft.com/office/drawing/2014/main" id="{61995E64-347D-4E65-B51D-9A38576F2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06" y="6345699"/>
            <a:ext cx="468000" cy="468000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9B556BE-5EE1-4395-A047-B8F91E280184}"/>
              </a:ext>
            </a:extLst>
          </p:cNvPr>
          <p:cNvSpPr txBox="1"/>
          <p:nvPr/>
        </p:nvSpPr>
        <p:spPr>
          <a:xfrm>
            <a:off x="1345914" y="6302681"/>
            <a:ext cx="64624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00"/>
              </a:lnSpc>
            </a:pPr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企業紹介シートの管理者</a:t>
            </a:r>
            <a:r>
              <a:rPr kumimoji="1" lang="en-US" altLang="ja-JP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: </a:t>
            </a:r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公益財団法人神戸医療産業都市推進機構 クラスター推進センター</a:t>
            </a:r>
            <a:endParaRPr kumimoji="1" lang="en-US" altLang="ja-JP" sz="12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r">
              <a:lnSpc>
                <a:spcPts val="1800"/>
              </a:lnSpc>
            </a:pPr>
            <a:r>
              <a:rPr kumimoji="1" lang="en-US" altLang="ja-JP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KBIC</a:t>
            </a:r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ワンストップサポート     </a:t>
            </a:r>
            <a:r>
              <a:rPr kumimoji="1" lang="en-US" altLang="ja-JP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E-mail</a:t>
            </a:r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  <a:r>
              <a:rPr kumimoji="1" lang="en-US" altLang="ja-JP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liaison@fbri.org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61D2D0D-8A3A-48B5-A8DD-3243CA262059}"/>
              </a:ext>
            </a:extLst>
          </p:cNvPr>
          <p:cNvSpPr txBox="1"/>
          <p:nvPr/>
        </p:nvSpPr>
        <p:spPr>
          <a:xfrm>
            <a:off x="1921266" y="2722650"/>
            <a:ext cx="5311739" cy="461665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kumimoji="1" lang="ja-JP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（事業内容・特色・取扱製品など）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3B54996-D30F-5A08-5E1C-E2C100AC039F}"/>
              </a:ext>
            </a:extLst>
          </p:cNvPr>
          <p:cNvSpPr txBox="1"/>
          <p:nvPr/>
        </p:nvSpPr>
        <p:spPr>
          <a:xfrm>
            <a:off x="618978" y="423047"/>
            <a:ext cx="7652825" cy="83099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kumimoji="1" lang="ja-JP" altLang="en-US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企業紹介シート</a:t>
            </a:r>
            <a:r>
              <a:rPr kumimoji="1" lang="en-US" altLang="ja-JP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ja-JP" altLang="en-US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枚目</a:t>
            </a:r>
            <a:endParaRPr kumimoji="1" lang="en-US" altLang="ja-JP" sz="24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en-US" altLang="ja-JP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本テキストボックスは消去してください。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E4B85A9-5DD1-DD13-FB43-400A8117AA74}"/>
              </a:ext>
            </a:extLst>
          </p:cNvPr>
          <p:cNvSpPr txBox="1"/>
          <p:nvPr/>
        </p:nvSpPr>
        <p:spPr>
          <a:xfrm>
            <a:off x="755781" y="4850191"/>
            <a:ext cx="7652825" cy="1200329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kumimoji="1" lang="ja-JP" altLang="en-US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企業紹介シートは表紙（</a:t>
            </a:r>
            <a:r>
              <a:rPr kumimoji="1" lang="en-US" altLang="ja-JP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kumimoji="1" lang="ja-JP" altLang="en-US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枚目）を入れて</a:t>
            </a:r>
            <a:endParaRPr kumimoji="1" lang="en-US" altLang="ja-JP" sz="24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en-US" altLang="ja-JP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ja-JP" altLang="en-US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枚におさめてください。</a:t>
            </a:r>
            <a:endParaRPr kumimoji="1" lang="en-US" altLang="ja-JP" sz="24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en-US" altLang="ja-JP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本テキストボックスは消去してください。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35494429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113</Words>
  <Application>Microsoft Office PowerPoint</Application>
  <PresentationFormat>画面に合わせる (4:3)</PresentationFormat>
  <Paragraphs>20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メイリオ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原田 智佳子</cp:lastModifiedBy>
  <cp:revision>2</cp:revision>
  <dcterms:created xsi:type="dcterms:W3CDTF">2021-04-06T02:59:04Z</dcterms:created>
  <dcterms:modified xsi:type="dcterms:W3CDTF">2025-10-17T08:39:45Z</dcterms:modified>
  <cp:contentStatus/>
</cp:coreProperties>
</file>