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7" r:id="rId2"/>
    <p:sldId id="256" r:id="rId3"/>
    <p:sldId id="258" r:id="rId4"/>
  </p:sldIdLst>
  <p:sldSz cx="9144000" cy="6858000" type="screen4x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EAFA"/>
    <a:srgbClr val="D9F4FC"/>
    <a:srgbClr val="B3EAFA"/>
    <a:srgbClr val="BACFE6"/>
    <a:srgbClr val="0F2366"/>
    <a:srgbClr val="818BAF"/>
    <a:srgbClr val="6EB5C0"/>
    <a:srgbClr val="FFFFFF"/>
    <a:srgbClr val="D0E1F9"/>
    <a:srgbClr val="3857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701" autoAdjust="0"/>
  </p:normalViewPr>
  <p:slideViewPr>
    <p:cSldViewPr snapToGrid="0">
      <p:cViewPr varScale="1">
        <p:scale>
          <a:sx n="74" d="100"/>
          <a:sy n="74" d="100"/>
        </p:scale>
        <p:origin x="10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2025/1/16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12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2025/1/16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3431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2025/1/16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127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2025/1/16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17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2025/1/16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7905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2025/1/16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464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2025/1/16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482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2025/1/16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50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2025/1/16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69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2025/1/16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474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2025/1/16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996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19074-F642-4C8A-A009-B362E9813FD0}" type="datetimeFigureOut">
              <a:rPr kumimoji="1" lang="ja-JP" altLang="en-US" smtClean="0"/>
              <a:t>2025/1/16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105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hyperlink" Target="mailto:liaison@fbri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5FDA693E-3F00-4CD3-A801-4D5AB60F9F09}"/>
              </a:ext>
            </a:extLst>
          </p:cNvPr>
          <p:cNvSpPr/>
          <p:nvPr/>
        </p:nvSpPr>
        <p:spPr>
          <a:xfrm>
            <a:off x="77414" y="464947"/>
            <a:ext cx="9000000" cy="1440000"/>
          </a:xfrm>
          <a:prstGeom prst="roundRect">
            <a:avLst>
              <a:gd name="adj" fmla="val 3992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99D8B3AF-0D93-468D-A619-025A2DAA15B7}"/>
              </a:ext>
            </a:extLst>
          </p:cNvPr>
          <p:cNvSpPr/>
          <p:nvPr/>
        </p:nvSpPr>
        <p:spPr>
          <a:xfrm>
            <a:off x="3421300" y="4080238"/>
            <a:ext cx="5652000" cy="2700000"/>
          </a:xfrm>
          <a:prstGeom prst="roundRect">
            <a:avLst>
              <a:gd name="adj" fmla="val 3048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担当者：</a:t>
            </a:r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部署：</a:t>
            </a:r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役職：</a:t>
            </a:r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E-mail</a:t>
            </a: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9E26C0F0-8999-4D32-A4AD-6C18B66BD928}"/>
              </a:ext>
            </a:extLst>
          </p:cNvPr>
          <p:cNvSpPr/>
          <p:nvPr/>
        </p:nvSpPr>
        <p:spPr>
          <a:xfrm>
            <a:off x="77413" y="2024011"/>
            <a:ext cx="9000000" cy="1944000"/>
          </a:xfrm>
          <a:prstGeom prst="roundRect">
            <a:avLst>
              <a:gd name="adj" fmla="val 3048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433DB417-DD7E-4D2C-B44D-4B859C595979}"/>
              </a:ext>
            </a:extLst>
          </p:cNvPr>
          <p:cNvSpPr/>
          <p:nvPr/>
        </p:nvSpPr>
        <p:spPr>
          <a:xfrm>
            <a:off x="87686" y="4089116"/>
            <a:ext cx="3240000" cy="2700000"/>
          </a:xfrm>
          <a:prstGeom prst="roundRect">
            <a:avLst>
              <a:gd name="adj" fmla="val 3048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kumimoji="1" lang="ja-JP" altLang="en-US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C96B488-F178-43A3-ABE1-90A907995303}"/>
              </a:ext>
            </a:extLst>
          </p:cNvPr>
          <p:cNvSpPr/>
          <p:nvPr/>
        </p:nvSpPr>
        <p:spPr>
          <a:xfrm>
            <a:off x="7547980" y="2404155"/>
            <a:ext cx="1260000" cy="1260000"/>
          </a:xfrm>
          <a:prstGeom prst="rect">
            <a:avLst/>
          </a:prstGeom>
          <a:noFill/>
          <a:ln w="19050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QR</a:t>
            </a:r>
          </a:p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1FA682B-2EA4-48FC-8DF1-9C182E5A3D37}"/>
              </a:ext>
            </a:extLst>
          </p:cNvPr>
          <p:cNvSpPr txBox="1"/>
          <p:nvPr/>
        </p:nvSpPr>
        <p:spPr>
          <a:xfrm>
            <a:off x="256853" y="822541"/>
            <a:ext cx="8640566" cy="707886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企業・団体名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CCDBE59-02D6-4333-8AD6-B4D93B249697}"/>
              </a:ext>
            </a:extLst>
          </p:cNvPr>
          <p:cNvSpPr txBox="1"/>
          <p:nvPr/>
        </p:nvSpPr>
        <p:spPr>
          <a:xfrm>
            <a:off x="256853" y="4903090"/>
            <a:ext cx="2876765" cy="977191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（名刺情報の</a:t>
            </a:r>
            <a:r>
              <a:rPr kumimoji="1" lang="en-US" altLang="ja-JP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QR</a:t>
            </a:r>
            <a:r>
              <a:rPr kumimoji="1" lang="ja-JP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コード、ロゴ、写真など）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041958B-BAE4-4022-BFDA-E4CB67B199F2}"/>
              </a:ext>
            </a:extLst>
          </p:cNvPr>
          <p:cNvSpPr txBox="1"/>
          <p:nvPr/>
        </p:nvSpPr>
        <p:spPr>
          <a:xfrm>
            <a:off x="256861" y="2307750"/>
            <a:ext cx="3739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所在地：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328C967-944E-4063-8D5E-D560FF0B48E6}"/>
              </a:ext>
            </a:extLst>
          </p:cNvPr>
          <p:cNvSpPr txBox="1"/>
          <p:nvPr/>
        </p:nvSpPr>
        <p:spPr>
          <a:xfrm>
            <a:off x="256853" y="3192622"/>
            <a:ext cx="3739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URL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F2410C9-7CAD-EA3E-01E4-D643A7939CB5}"/>
              </a:ext>
            </a:extLst>
          </p:cNvPr>
          <p:cNvSpPr txBox="1"/>
          <p:nvPr/>
        </p:nvSpPr>
        <p:spPr>
          <a:xfrm>
            <a:off x="745587" y="2389709"/>
            <a:ext cx="7652825" cy="830997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企業紹介シート１枚目</a:t>
            </a:r>
            <a:endParaRPr kumimoji="1" lang="en-US" altLang="ja-JP" sz="2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本テキストボックスは消去してください。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32035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0391F6AE-BDC9-4793-98D1-6C024A949493}"/>
              </a:ext>
            </a:extLst>
          </p:cNvPr>
          <p:cNvSpPr/>
          <p:nvPr/>
        </p:nvSpPr>
        <p:spPr>
          <a:xfrm>
            <a:off x="82194" y="75041"/>
            <a:ext cx="9000000" cy="6228000"/>
          </a:xfrm>
          <a:prstGeom prst="roundRect">
            <a:avLst>
              <a:gd name="adj" fmla="val 1239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kumimoji="1" lang="en-US" altLang="ja-JP" sz="2000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4" name="図 3" descr="ロゴ&#10;&#10;自動的に生成された説明">
            <a:extLst>
              <a:ext uri="{FF2B5EF4-FFF2-40B4-BE49-F238E27FC236}">
                <a16:creationId xmlns:a16="http://schemas.microsoft.com/office/drawing/2014/main" id="{61995E64-347D-4E65-B51D-9A38576F2F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006" y="6345699"/>
            <a:ext cx="468000" cy="468000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9B556BE-5EE1-4395-A047-B8F91E280184}"/>
              </a:ext>
            </a:extLst>
          </p:cNvPr>
          <p:cNvSpPr txBox="1"/>
          <p:nvPr/>
        </p:nvSpPr>
        <p:spPr>
          <a:xfrm>
            <a:off x="1345914" y="6302681"/>
            <a:ext cx="64624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企業紹介シートの管理者</a:t>
            </a:r>
            <a:r>
              <a:rPr kumimoji="1"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: </a:t>
            </a:r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公益財団法人神戸医療産業都市推進機構 クラスター推進センター</a:t>
            </a:r>
            <a:endParaRPr kumimoji="1" lang="en-US" altLang="ja-JP" sz="12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>
              <a:lnSpc>
                <a:spcPts val="1800"/>
              </a:lnSpc>
            </a:pPr>
            <a:r>
              <a:rPr kumimoji="1"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KBIC</a:t>
            </a:r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ワンストップサポート     </a:t>
            </a:r>
            <a:r>
              <a:rPr kumimoji="1"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E-mail</a:t>
            </a:r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liaison@fbri.org</a:t>
            </a:r>
            <a:endParaRPr kumimoji="1" lang="ja-JP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61D2D0D-8A3A-48B5-A8DD-3243CA262059}"/>
              </a:ext>
            </a:extLst>
          </p:cNvPr>
          <p:cNvSpPr txBox="1"/>
          <p:nvPr/>
        </p:nvSpPr>
        <p:spPr>
          <a:xfrm>
            <a:off x="1921266" y="2722650"/>
            <a:ext cx="5311739" cy="461665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（事業内容・特色・取扱製品など）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B54996-D30F-5A08-5E1C-E2C100AC039F}"/>
              </a:ext>
            </a:extLst>
          </p:cNvPr>
          <p:cNvSpPr txBox="1"/>
          <p:nvPr/>
        </p:nvSpPr>
        <p:spPr>
          <a:xfrm>
            <a:off x="618978" y="423047"/>
            <a:ext cx="7652825" cy="830997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企業紹介シート</a:t>
            </a:r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枚目</a:t>
            </a:r>
            <a:endParaRPr kumimoji="1" lang="en-US" altLang="ja-JP" sz="2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本テキストボックスは消去してください。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E4B85A9-5DD1-DD13-FB43-400A8117AA74}"/>
              </a:ext>
            </a:extLst>
          </p:cNvPr>
          <p:cNvSpPr txBox="1"/>
          <p:nvPr/>
        </p:nvSpPr>
        <p:spPr>
          <a:xfrm>
            <a:off x="755781" y="4850191"/>
            <a:ext cx="7652825" cy="1200329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企業紹介シートは表紙（</a:t>
            </a:r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枚目）を入れて</a:t>
            </a:r>
            <a:endParaRPr kumimoji="1" lang="en-US" altLang="ja-JP" sz="2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枚におさめてください。</a:t>
            </a:r>
            <a:endParaRPr kumimoji="1" lang="en-US" altLang="ja-JP" sz="2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本テキストボックスは消去してください。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549442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EAC6B3CC-5B26-09D2-CDF7-45F760308561}"/>
              </a:ext>
            </a:extLst>
          </p:cNvPr>
          <p:cNvSpPr txBox="1"/>
          <p:nvPr/>
        </p:nvSpPr>
        <p:spPr>
          <a:xfrm>
            <a:off x="2457505" y="490583"/>
            <a:ext cx="4228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n w="15875">
                  <a:noFill/>
                </a:ln>
                <a:solidFill>
                  <a:srgbClr val="0F236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企業紹介シート</a:t>
            </a:r>
            <a:r>
              <a:rPr kumimoji="1" lang="ja-JP" altLang="en-US" sz="2400" b="1" dirty="0">
                <a:solidFill>
                  <a:srgbClr val="0F236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について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9726B526-BD74-A1E9-FEC7-AD005BB47EF7}"/>
              </a:ext>
            </a:extLst>
          </p:cNvPr>
          <p:cNvSpPr/>
          <p:nvPr/>
        </p:nvSpPr>
        <p:spPr>
          <a:xfrm>
            <a:off x="3003966" y="3295997"/>
            <a:ext cx="2518756" cy="133003"/>
          </a:xfrm>
          <a:custGeom>
            <a:avLst/>
            <a:gdLst>
              <a:gd name="connsiteX0" fmla="*/ 0 w 2518756"/>
              <a:gd name="connsiteY0" fmla="*/ 66502 h 133003"/>
              <a:gd name="connsiteX1" fmla="*/ 66502 w 2518756"/>
              <a:gd name="connsiteY1" fmla="*/ 0 h 133003"/>
              <a:gd name="connsiteX2" fmla="*/ 615225 w 2518756"/>
              <a:gd name="connsiteY2" fmla="*/ 0 h 133003"/>
              <a:gd name="connsiteX3" fmla="*/ 1211663 w 2518756"/>
              <a:gd name="connsiteY3" fmla="*/ 0 h 133003"/>
              <a:gd name="connsiteX4" fmla="*/ 1784244 w 2518756"/>
              <a:gd name="connsiteY4" fmla="*/ 0 h 133003"/>
              <a:gd name="connsiteX5" fmla="*/ 2452255 w 2518756"/>
              <a:gd name="connsiteY5" fmla="*/ 0 h 133003"/>
              <a:gd name="connsiteX6" fmla="*/ 2518757 w 2518756"/>
              <a:gd name="connsiteY6" fmla="*/ 66502 h 133003"/>
              <a:gd name="connsiteX7" fmla="*/ 2518756 w 2518756"/>
              <a:gd name="connsiteY7" fmla="*/ 66502 h 133003"/>
              <a:gd name="connsiteX8" fmla="*/ 2452254 w 2518756"/>
              <a:gd name="connsiteY8" fmla="*/ 133004 h 133003"/>
              <a:gd name="connsiteX9" fmla="*/ 1879674 w 2518756"/>
              <a:gd name="connsiteY9" fmla="*/ 133004 h 133003"/>
              <a:gd name="connsiteX10" fmla="*/ 1283236 w 2518756"/>
              <a:gd name="connsiteY10" fmla="*/ 133004 h 133003"/>
              <a:gd name="connsiteX11" fmla="*/ 758370 w 2518756"/>
              <a:gd name="connsiteY11" fmla="*/ 133003 h 133003"/>
              <a:gd name="connsiteX12" fmla="*/ 66502 w 2518756"/>
              <a:gd name="connsiteY12" fmla="*/ 133003 h 133003"/>
              <a:gd name="connsiteX13" fmla="*/ 0 w 2518756"/>
              <a:gd name="connsiteY13" fmla="*/ 66501 h 133003"/>
              <a:gd name="connsiteX14" fmla="*/ 0 w 2518756"/>
              <a:gd name="connsiteY14" fmla="*/ 66502 h 133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518756" h="133003" fill="none" extrusionOk="0">
                <a:moveTo>
                  <a:pt x="0" y="66502"/>
                </a:moveTo>
                <a:cubicBezTo>
                  <a:pt x="6035" y="24490"/>
                  <a:pt x="30470" y="-3276"/>
                  <a:pt x="66502" y="0"/>
                </a:cubicBezTo>
                <a:cubicBezTo>
                  <a:pt x="187879" y="-3443"/>
                  <a:pt x="431288" y="-4972"/>
                  <a:pt x="615225" y="0"/>
                </a:cubicBezTo>
                <a:cubicBezTo>
                  <a:pt x="799162" y="4972"/>
                  <a:pt x="1088518" y="10683"/>
                  <a:pt x="1211663" y="0"/>
                </a:cubicBezTo>
                <a:cubicBezTo>
                  <a:pt x="1334808" y="-10683"/>
                  <a:pt x="1634358" y="-6061"/>
                  <a:pt x="1784244" y="0"/>
                </a:cubicBezTo>
                <a:cubicBezTo>
                  <a:pt x="1934130" y="6061"/>
                  <a:pt x="2293173" y="-25566"/>
                  <a:pt x="2452255" y="0"/>
                </a:cubicBezTo>
                <a:cubicBezTo>
                  <a:pt x="2493864" y="3627"/>
                  <a:pt x="2518556" y="34547"/>
                  <a:pt x="2518757" y="66502"/>
                </a:cubicBezTo>
                <a:lnTo>
                  <a:pt x="2518756" y="66502"/>
                </a:lnTo>
                <a:cubicBezTo>
                  <a:pt x="2522528" y="100992"/>
                  <a:pt x="2487727" y="134996"/>
                  <a:pt x="2452254" y="133004"/>
                </a:cubicBezTo>
                <a:cubicBezTo>
                  <a:pt x="2252546" y="148990"/>
                  <a:pt x="2110250" y="119636"/>
                  <a:pt x="1879674" y="133004"/>
                </a:cubicBezTo>
                <a:cubicBezTo>
                  <a:pt x="1649098" y="146372"/>
                  <a:pt x="1579024" y="136237"/>
                  <a:pt x="1283236" y="133004"/>
                </a:cubicBezTo>
                <a:cubicBezTo>
                  <a:pt x="987448" y="129771"/>
                  <a:pt x="908314" y="117588"/>
                  <a:pt x="758370" y="133003"/>
                </a:cubicBezTo>
                <a:cubicBezTo>
                  <a:pt x="608426" y="148418"/>
                  <a:pt x="339257" y="152557"/>
                  <a:pt x="66502" y="133003"/>
                </a:cubicBezTo>
                <a:cubicBezTo>
                  <a:pt x="27062" y="138446"/>
                  <a:pt x="-5327" y="96161"/>
                  <a:pt x="0" y="66501"/>
                </a:cubicBezTo>
                <a:lnTo>
                  <a:pt x="0" y="66502"/>
                </a:lnTo>
                <a:close/>
              </a:path>
              <a:path w="2518756" h="133003" stroke="0" extrusionOk="0">
                <a:moveTo>
                  <a:pt x="0" y="66502"/>
                </a:moveTo>
                <a:cubicBezTo>
                  <a:pt x="-2317" y="28345"/>
                  <a:pt x="23648" y="2299"/>
                  <a:pt x="66502" y="0"/>
                </a:cubicBezTo>
                <a:cubicBezTo>
                  <a:pt x="293137" y="-29337"/>
                  <a:pt x="406745" y="-21801"/>
                  <a:pt x="710655" y="0"/>
                </a:cubicBezTo>
                <a:cubicBezTo>
                  <a:pt x="1014565" y="21801"/>
                  <a:pt x="1162113" y="-21886"/>
                  <a:pt x="1283236" y="0"/>
                </a:cubicBezTo>
                <a:cubicBezTo>
                  <a:pt x="1404359" y="21886"/>
                  <a:pt x="1711865" y="-23695"/>
                  <a:pt x="1831959" y="0"/>
                </a:cubicBezTo>
                <a:cubicBezTo>
                  <a:pt x="1952053" y="23695"/>
                  <a:pt x="2254258" y="30183"/>
                  <a:pt x="2452255" y="0"/>
                </a:cubicBezTo>
                <a:cubicBezTo>
                  <a:pt x="2492828" y="-7913"/>
                  <a:pt x="2511348" y="28639"/>
                  <a:pt x="2518757" y="66502"/>
                </a:cubicBezTo>
                <a:lnTo>
                  <a:pt x="2518756" y="66502"/>
                </a:lnTo>
                <a:cubicBezTo>
                  <a:pt x="2515091" y="106681"/>
                  <a:pt x="2488090" y="124501"/>
                  <a:pt x="2452254" y="133004"/>
                </a:cubicBezTo>
                <a:cubicBezTo>
                  <a:pt x="2209527" y="138948"/>
                  <a:pt x="2103518" y="153896"/>
                  <a:pt x="1808101" y="133004"/>
                </a:cubicBezTo>
                <a:cubicBezTo>
                  <a:pt x="1512684" y="112112"/>
                  <a:pt x="1384570" y="145511"/>
                  <a:pt x="1259378" y="133004"/>
                </a:cubicBezTo>
                <a:cubicBezTo>
                  <a:pt x="1134186" y="120497"/>
                  <a:pt x="848420" y="126298"/>
                  <a:pt x="662940" y="133003"/>
                </a:cubicBezTo>
                <a:cubicBezTo>
                  <a:pt x="477460" y="139708"/>
                  <a:pt x="235051" y="151496"/>
                  <a:pt x="66502" y="133003"/>
                </a:cubicBezTo>
                <a:cubicBezTo>
                  <a:pt x="34253" y="139903"/>
                  <a:pt x="4608" y="108873"/>
                  <a:pt x="0" y="66501"/>
                </a:cubicBezTo>
                <a:lnTo>
                  <a:pt x="0" y="66502"/>
                </a:lnTo>
                <a:close/>
              </a:path>
            </a:pathLst>
          </a:custGeom>
          <a:solidFill>
            <a:srgbClr val="FFFF00">
              <a:alpha val="30000"/>
            </a:srgbClr>
          </a:solidFill>
          <a:ln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5000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FF48936E-9C94-C0AD-4B00-3221D9D87CCA}"/>
              </a:ext>
            </a:extLst>
          </p:cNvPr>
          <p:cNvSpPr/>
          <p:nvPr/>
        </p:nvSpPr>
        <p:spPr>
          <a:xfrm>
            <a:off x="3003966" y="2268117"/>
            <a:ext cx="2518756" cy="133003"/>
          </a:xfrm>
          <a:custGeom>
            <a:avLst/>
            <a:gdLst>
              <a:gd name="connsiteX0" fmla="*/ 0 w 2518756"/>
              <a:gd name="connsiteY0" fmla="*/ 66502 h 133003"/>
              <a:gd name="connsiteX1" fmla="*/ 66502 w 2518756"/>
              <a:gd name="connsiteY1" fmla="*/ 0 h 133003"/>
              <a:gd name="connsiteX2" fmla="*/ 615225 w 2518756"/>
              <a:gd name="connsiteY2" fmla="*/ 0 h 133003"/>
              <a:gd name="connsiteX3" fmla="*/ 1211663 w 2518756"/>
              <a:gd name="connsiteY3" fmla="*/ 0 h 133003"/>
              <a:gd name="connsiteX4" fmla="*/ 1784244 w 2518756"/>
              <a:gd name="connsiteY4" fmla="*/ 0 h 133003"/>
              <a:gd name="connsiteX5" fmla="*/ 2452255 w 2518756"/>
              <a:gd name="connsiteY5" fmla="*/ 0 h 133003"/>
              <a:gd name="connsiteX6" fmla="*/ 2518757 w 2518756"/>
              <a:gd name="connsiteY6" fmla="*/ 66502 h 133003"/>
              <a:gd name="connsiteX7" fmla="*/ 2518756 w 2518756"/>
              <a:gd name="connsiteY7" fmla="*/ 66502 h 133003"/>
              <a:gd name="connsiteX8" fmla="*/ 2452254 w 2518756"/>
              <a:gd name="connsiteY8" fmla="*/ 133004 h 133003"/>
              <a:gd name="connsiteX9" fmla="*/ 1879674 w 2518756"/>
              <a:gd name="connsiteY9" fmla="*/ 133004 h 133003"/>
              <a:gd name="connsiteX10" fmla="*/ 1283236 w 2518756"/>
              <a:gd name="connsiteY10" fmla="*/ 133004 h 133003"/>
              <a:gd name="connsiteX11" fmla="*/ 758370 w 2518756"/>
              <a:gd name="connsiteY11" fmla="*/ 133003 h 133003"/>
              <a:gd name="connsiteX12" fmla="*/ 66502 w 2518756"/>
              <a:gd name="connsiteY12" fmla="*/ 133003 h 133003"/>
              <a:gd name="connsiteX13" fmla="*/ 0 w 2518756"/>
              <a:gd name="connsiteY13" fmla="*/ 66501 h 133003"/>
              <a:gd name="connsiteX14" fmla="*/ 0 w 2518756"/>
              <a:gd name="connsiteY14" fmla="*/ 66502 h 133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518756" h="133003" fill="none" extrusionOk="0">
                <a:moveTo>
                  <a:pt x="0" y="66502"/>
                </a:moveTo>
                <a:cubicBezTo>
                  <a:pt x="6035" y="24490"/>
                  <a:pt x="30470" y="-3276"/>
                  <a:pt x="66502" y="0"/>
                </a:cubicBezTo>
                <a:cubicBezTo>
                  <a:pt x="187879" y="-3443"/>
                  <a:pt x="431288" y="-4972"/>
                  <a:pt x="615225" y="0"/>
                </a:cubicBezTo>
                <a:cubicBezTo>
                  <a:pt x="799162" y="4972"/>
                  <a:pt x="1088518" y="10683"/>
                  <a:pt x="1211663" y="0"/>
                </a:cubicBezTo>
                <a:cubicBezTo>
                  <a:pt x="1334808" y="-10683"/>
                  <a:pt x="1634358" y="-6061"/>
                  <a:pt x="1784244" y="0"/>
                </a:cubicBezTo>
                <a:cubicBezTo>
                  <a:pt x="1934130" y="6061"/>
                  <a:pt x="2293173" y="-25566"/>
                  <a:pt x="2452255" y="0"/>
                </a:cubicBezTo>
                <a:cubicBezTo>
                  <a:pt x="2493864" y="3627"/>
                  <a:pt x="2518556" y="34547"/>
                  <a:pt x="2518757" y="66502"/>
                </a:cubicBezTo>
                <a:lnTo>
                  <a:pt x="2518756" y="66502"/>
                </a:lnTo>
                <a:cubicBezTo>
                  <a:pt x="2522528" y="100992"/>
                  <a:pt x="2487727" y="134996"/>
                  <a:pt x="2452254" y="133004"/>
                </a:cubicBezTo>
                <a:cubicBezTo>
                  <a:pt x="2252546" y="148990"/>
                  <a:pt x="2110250" y="119636"/>
                  <a:pt x="1879674" y="133004"/>
                </a:cubicBezTo>
                <a:cubicBezTo>
                  <a:pt x="1649098" y="146372"/>
                  <a:pt x="1579024" y="136237"/>
                  <a:pt x="1283236" y="133004"/>
                </a:cubicBezTo>
                <a:cubicBezTo>
                  <a:pt x="987448" y="129771"/>
                  <a:pt x="908314" y="117588"/>
                  <a:pt x="758370" y="133003"/>
                </a:cubicBezTo>
                <a:cubicBezTo>
                  <a:pt x="608426" y="148418"/>
                  <a:pt x="339257" y="152557"/>
                  <a:pt x="66502" y="133003"/>
                </a:cubicBezTo>
                <a:cubicBezTo>
                  <a:pt x="27062" y="138446"/>
                  <a:pt x="-5327" y="96161"/>
                  <a:pt x="0" y="66501"/>
                </a:cubicBezTo>
                <a:lnTo>
                  <a:pt x="0" y="66502"/>
                </a:lnTo>
                <a:close/>
              </a:path>
              <a:path w="2518756" h="133003" stroke="0" extrusionOk="0">
                <a:moveTo>
                  <a:pt x="0" y="66502"/>
                </a:moveTo>
                <a:cubicBezTo>
                  <a:pt x="-2317" y="28345"/>
                  <a:pt x="23648" y="2299"/>
                  <a:pt x="66502" y="0"/>
                </a:cubicBezTo>
                <a:cubicBezTo>
                  <a:pt x="293137" y="-29337"/>
                  <a:pt x="406745" y="-21801"/>
                  <a:pt x="710655" y="0"/>
                </a:cubicBezTo>
                <a:cubicBezTo>
                  <a:pt x="1014565" y="21801"/>
                  <a:pt x="1162113" y="-21886"/>
                  <a:pt x="1283236" y="0"/>
                </a:cubicBezTo>
                <a:cubicBezTo>
                  <a:pt x="1404359" y="21886"/>
                  <a:pt x="1711865" y="-23695"/>
                  <a:pt x="1831959" y="0"/>
                </a:cubicBezTo>
                <a:cubicBezTo>
                  <a:pt x="1952053" y="23695"/>
                  <a:pt x="2254258" y="30183"/>
                  <a:pt x="2452255" y="0"/>
                </a:cubicBezTo>
                <a:cubicBezTo>
                  <a:pt x="2492828" y="-7913"/>
                  <a:pt x="2511348" y="28639"/>
                  <a:pt x="2518757" y="66502"/>
                </a:cubicBezTo>
                <a:lnTo>
                  <a:pt x="2518756" y="66502"/>
                </a:lnTo>
                <a:cubicBezTo>
                  <a:pt x="2515091" y="106681"/>
                  <a:pt x="2488090" y="124501"/>
                  <a:pt x="2452254" y="133004"/>
                </a:cubicBezTo>
                <a:cubicBezTo>
                  <a:pt x="2209527" y="138948"/>
                  <a:pt x="2103518" y="153896"/>
                  <a:pt x="1808101" y="133004"/>
                </a:cubicBezTo>
                <a:cubicBezTo>
                  <a:pt x="1512684" y="112112"/>
                  <a:pt x="1384570" y="145511"/>
                  <a:pt x="1259378" y="133004"/>
                </a:cubicBezTo>
                <a:cubicBezTo>
                  <a:pt x="1134186" y="120497"/>
                  <a:pt x="848420" y="126298"/>
                  <a:pt x="662940" y="133003"/>
                </a:cubicBezTo>
                <a:cubicBezTo>
                  <a:pt x="477460" y="139708"/>
                  <a:pt x="235051" y="151496"/>
                  <a:pt x="66502" y="133003"/>
                </a:cubicBezTo>
                <a:cubicBezTo>
                  <a:pt x="34253" y="139903"/>
                  <a:pt x="4608" y="108873"/>
                  <a:pt x="0" y="66501"/>
                </a:cubicBezTo>
                <a:lnTo>
                  <a:pt x="0" y="66502"/>
                </a:lnTo>
                <a:close/>
              </a:path>
            </a:pathLst>
          </a:custGeom>
          <a:solidFill>
            <a:srgbClr val="FFFF00">
              <a:alpha val="30000"/>
            </a:srgbClr>
          </a:solidFill>
          <a:ln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5000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F1903209-D5DF-AF79-565A-819283594BC8}"/>
              </a:ext>
            </a:extLst>
          </p:cNvPr>
          <p:cNvSpPr/>
          <p:nvPr/>
        </p:nvSpPr>
        <p:spPr>
          <a:xfrm>
            <a:off x="3003966" y="1227103"/>
            <a:ext cx="2518756" cy="133003"/>
          </a:xfrm>
          <a:custGeom>
            <a:avLst/>
            <a:gdLst>
              <a:gd name="connsiteX0" fmla="*/ 0 w 2518756"/>
              <a:gd name="connsiteY0" fmla="*/ 66502 h 133003"/>
              <a:gd name="connsiteX1" fmla="*/ 66502 w 2518756"/>
              <a:gd name="connsiteY1" fmla="*/ 0 h 133003"/>
              <a:gd name="connsiteX2" fmla="*/ 615225 w 2518756"/>
              <a:gd name="connsiteY2" fmla="*/ 0 h 133003"/>
              <a:gd name="connsiteX3" fmla="*/ 1211663 w 2518756"/>
              <a:gd name="connsiteY3" fmla="*/ 0 h 133003"/>
              <a:gd name="connsiteX4" fmla="*/ 1784244 w 2518756"/>
              <a:gd name="connsiteY4" fmla="*/ 0 h 133003"/>
              <a:gd name="connsiteX5" fmla="*/ 2452255 w 2518756"/>
              <a:gd name="connsiteY5" fmla="*/ 0 h 133003"/>
              <a:gd name="connsiteX6" fmla="*/ 2518757 w 2518756"/>
              <a:gd name="connsiteY6" fmla="*/ 66502 h 133003"/>
              <a:gd name="connsiteX7" fmla="*/ 2518756 w 2518756"/>
              <a:gd name="connsiteY7" fmla="*/ 66502 h 133003"/>
              <a:gd name="connsiteX8" fmla="*/ 2452254 w 2518756"/>
              <a:gd name="connsiteY8" fmla="*/ 133004 h 133003"/>
              <a:gd name="connsiteX9" fmla="*/ 1879674 w 2518756"/>
              <a:gd name="connsiteY9" fmla="*/ 133004 h 133003"/>
              <a:gd name="connsiteX10" fmla="*/ 1283236 w 2518756"/>
              <a:gd name="connsiteY10" fmla="*/ 133004 h 133003"/>
              <a:gd name="connsiteX11" fmla="*/ 758370 w 2518756"/>
              <a:gd name="connsiteY11" fmla="*/ 133003 h 133003"/>
              <a:gd name="connsiteX12" fmla="*/ 66502 w 2518756"/>
              <a:gd name="connsiteY12" fmla="*/ 133003 h 133003"/>
              <a:gd name="connsiteX13" fmla="*/ 0 w 2518756"/>
              <a:gd name="connsiteY13" fmla="*/ 66501 h 133003"/>
              <a:gd name="connsiteX14" fmla="*/ 0 w 2518756"/>
              <a:gd name="connsiteY14" fmla="*/ 66502 h 133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518756" h="133003" fill="none" extrusionOk="0">
                <a:moveTo>
                  <a:pt x="0" y="66502"/>
                </a:moveTo>
                <a:cubicBezTo>
                  <a:pt x="6035" y="24490"/>
                  <a:pt x="30470" y="-3276"/>
                  <a:pt x="66502" y="0"/>
                </a:cubicBezTo>
                <a:cubicBezTo>
                  <a:pt x="187879" y="-3443"/>
                  <a:pt x="431288" y="-4972"/>
                  <a:pt x="615225" y="0"/>
                </a:cubicBezTo>
                <a:cubicBezTo>
                  <a:pt x="799162" y="4972"/>
                  <a:pt x="1088518" y="10683"/>
                  <a:pt x="1211663" y="0"/>
                </a:cubicBezTo>
                <a:cubicBezTo>
                  <a:pt x="1334808" y="-10683"/>
                  <a:pt x="1634358" y="-6061"/>
                  <a:pt x="1784244" y="0"/>
                </a:cubicBezTo>
                <a:cubicBezTo>
                  <a:pt x="1934130" y="6061"/>
                  <a:pt x="2293173" y="-25566"/>
                  <a:pt x="2452255" y="0"/>
                </a:cubicBezTo>
                <a:cubicBezTo>
                  <a:pt x="2493864" y="3627"/>
                  <a:pt x="2518556" y="34547"/>
                  <a:pt x="2518757" y="66502"/>
                </a:cubicBezTo>
                <a:lnTo>
                  <a:pt x="2518756" y="66502"/>
                </a:lnTo>
                <a:cubicBezTo>
                  <a:pt x="2522528" y="100992"/>
                  <a:pt x="2487727" y="134996"/>
                  <a:pt x="2452254" y="133004"/>
                </a:cubicBezTo>
                <a:cubicBezTo>
                  <a:pt x="2252546" y="148990"/>
                  <a:pt x="2110250" y="119636"/>
                  <a:pt x="1879674" y="133004"/>
                </a:cubicBezTo>
                <a:cubicBezTo>
                  <a:pt x="1649098" y="146372"/>
                  <a:pt x="1579024" y="136237"/>
                  <a:pt x="1283236" y="133004"/>
                </a:cubicBezTo>
                <a:cubicBezTo>
                  <a:pt x="987448" y="129771"/>
                  <a:pt x="908314" y="117588"/>
                  <a:pt x="758370" y="133003"/>
                </a:cubicBezTo>
                <a:cubicBezTo>
                  <a:pt x="608426" y="148418"/>
                  <a:pt x="339257" y="152557"/>
                  <a:pt x="66502" y="133003"/>
                </a:cubicBezTo>
                <a:cubicBezTo>
                  <a:pt x="27062" y="138446"/>
                  <a:pt x="-5327" y="96161"/>
                  <a:pt x="0" y="66501"/>
                </a:cubicBezTo>
                <a:lnTo>
                  <a:pt x="0" y="66502"/>
                </a:lnTo>
                <a:close/>
              </a:path>
              <a:path w="2518756" h="133003" stroke="0" extrusionOk="0">
                <a:moveTo>
                  <a:pt x="0" y="66502"/>
                </a:moveTo>
                <a:cubicBezTo>
                  <a:pt x="-2317" y="28345"/>
                  <a:pt x="23648" y="2299"/>
                  <a:pt x="66502" y="0"/>
                </a:cubicBezTo>
                <a:cubicBezTo>
                  <a:pt x="293137" y="-29337"/>
                  <a:pt x="406745" y="-21801"/>
                  <a:pt x="710655" y="0"/>
                </a:cubicBezTo>
                <a:cubicBezTo>
                  <a:pt x="1014565" y="21801"/>
                  <a:pt x="1162113" y="-21886"/>
                  <a:pt x="1283236" y="0"/>
                </a:cubicBezTo>
                <a:cubicBezTo>
                  <a:pt x="1404359" y="21886"/>
                  <a:pt x="1711865" y="-23695"/>
                  <a:pt x="1831959" y="0"/>
                </a:cubicBezTo>
                <a:cubicBezTo>
                  <a:pt x="1952053" y="23695"/>
                  <a:pt x="2254258" y="30183"/>
                  <a:pt x="2452255" y="0"/>
                </a:cubicBezTo>
                <a:cubicBezTo>
                  <a:pt x="2492828" y="-7913"/>
                  <a:pt x="2511348" y="28639"/>
                  <a:pt x="2518757" y="66502"/>
                </a:cubicBezTo>
                <a:lnTo>
                  <a:pt x="2518756" y="66502"/>
                </a:lnTo>
                <a:cubicBezTo>
                  <a:pt x="2515091" y="106681"/>
                  <a:pt x="2488090" y="124501"/>
                  <a:pt x="2452254" y="133004"/>
                </a:cubicBezTo>
                <a:cubicBezTo>
                  <a:pt x="2209527" y="138948"/>
                  <a:pt x="2103518" y="153896"/>
                  <a:pt x="1808101" y="133004"/>
                </a:cubicBezTo>
                <a:cubicBezTo>
                  <a:pt x="1512684" y="112112"/>
                  <a:pt x="1384570" y="145511"/>
                  <a:pt x="1259378" y="133004"/>
                </a:cubicBezTo>
                <a:cubicBezTo>
                  <a:pt x="1134186" y="120497"/>
                  <a:pt x="848420" y="126298"/>
                  <a:pt x="662940" y="133003"/>
                </a:cubicBezTo>
                <a:cubicBezTo>
                  <a:pt x="477460" y="139708"/>
                  <a:pt x="235051" y="151496"/>
                  <a:pt x="66502" y="133003"/>
                </a:cubicBezTo>
                <a:cubicBezTo>
                  <a:pt x="34253" y="139903"/>
                  <a:pt x="4608" y="108873"/>
                  <a:pt x="0" y="66501"/>
                </a:cubicBezTo>
                <a:lnTo>
                  <a:pt x="0" y="66502"/>
                </a:lnTo>
                <a:close/>
              </a:path>
            </a:pathLst>
          </a:custGeom>
          <a:solidFill>
            <a:srgbClr val="FFFF00">
              <a:alpha val="30000"/>
            </a:srgbClr>
          </a:solidFill>
          <a:ln>
            <a:solidFill>
              <a:srgbClr val="FFFFFF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5000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2E17E17C-9078-2E9F-B092-9B153BEC0F42}"/>
              </a:ext>
            </a:extLst>
          </p:cNvPr>
          <p:cNvSpPr/>
          <p:nvPr/>
        </p:nvSpPr>
        <p:spPr>
          <a:xfrm>
            <a:off x="352897" y="5251187"/>
            <a:ext cx="8458594" cy="1060609"/>
          </a:xfrm>
          <a:prstGeom prst="roundRect">
            <a:avLst>
              <a:gd name="adj" fmla="val 14929"/>
            </a:avLst>
          </a:prstGeom>
          <a:noFill/>
          <a:ln w="28575" cmpd="dbl">
            <a:solidFill>
              <a:srgbClr val="0F2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kumimoji="1" lang="en-US" altLang="ja-JP" sz="2000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図 6" descr="blue修正.png">
            <a:extLst>
              <a:ext uri="{FF2B5EF4-FFF2-40B4-BE49-F238E27FC236}">
                <a16:creationId xmlns:a16="http://schemas.microsoft.com/office/drawing/2014/main" id="{6FE7EBE0-04F5-DFC7-A779-08C115FE3C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65777"/>
            <a:ext cx="9146254" cy="511756"/>
          </a:xfrm>
          <a:prstGeom prst="rect">
            <a:avLst/>
          </a:prstGeom>
        </p:spPr>
      </p:pic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D7AC667A-67D2-97EB-CF08-6B2535493619}"/>
              </a:ext>
            </a:extLst>
          </p:cNvPr>
          <p:cNvSpPr/>
          <p:nvPr/>
        </p:nvSpPr>
        <p:spPr>
          <a:xfrm>
            <a:off x="352897" y="347244"/>
            <a:ext cx="8458594" cy="4849961"/>
          </a:xfrm>
          <a:prstGeom prst="roundRect">
            <a:avLst>
              <a:gd name="adj" fmla="val 4867"/>
            </a:avLst>
          </a:prstGeom>
          <a:noFill/>
          <a:ln w="28575" cmpd="dbl">
            <a:solidFill>
              <a:srgbClr val="0F2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kumimoji="1" lang="en-US" altLang="ja-JP" sz="2000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3B33D573-557E-4A4E-994A-EE7DCDD5FE8F}"/>
              </a:ext>
            </a:extLst>
          </p:cNvPr>
          <p:cNvGrpSpPr>
            <a:grpSpLocks noChangeAspect="1"/>
          </p:cNvGrpSpPr>
          <p:nvPr/>
        </p:nvGrpSpPr>
        <p:grpSpPr>
          <a:xfrm>
            <a:off x="477880" y="1291733"/>
            <a:ext cx="2435564" cy="3443040"/>
            <a:chOff x="4811060" y="6760343"/>
            <a:chExt cx="1897200" cy="2681980"/>
          </a:xfrm>
        </p:grpSpPr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76FBB55D-DD7C-4047-91C4-FFAFE2177B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11060" y="6778221"/>
              <a:ext cx="1897200" cy="2664102"/>
            </a:xfrm>
            <a:prstGeom prst="rect">
              <a:avLst/>
            </a:prstGeom>
          </p:spPr>
        </p:pic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D051D2A1-4B67-4FBF-9AD7-F0CFE19D2C3E}"/>
                </a:ext>
              </a:extLst>
            </p:cNvPr>
            <p:cNvSpPr/>
            <p:nvPr/>
          </p:nvSpPr>
          <p:spPr>
            <a:xfrm>
              <a:off x="4811060" y="6760343"/>
              <a:ext cx="1886400" cy="2671200"/>
            </a:xfrm>
            <a:prstGeom prst="rect">
              <a:avLst/>
            </a:prstGeom>
            <a:noFill/>
            <a:ln w="1905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/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C126768C-74B3-FAD2-0DD2-E22F71A07682}"/>
              </a:ext>
            </a:extLst>
          </p:cNvPr>
          <p:cNvGrpSpPr/>
          <p:nvPr/>
        </p:nvGrpSpPr>
        <p:grpSpPr>
          <a:xfrm>
            <a:off x="577315" y="516307"/>
            <a:ext cx="8063703" cy="527039"/>
            <a:chOff x="577315" y="516307"/>
            <a:chExt cx="8063703" cy="527039"/>
          </a:xfrm>
        </p:grpSpPr>
        <p:sp>
          <p:nvSpPr>
            <p:cNvPr id="17" name="六角形 16">
              <a:extLst>
                <a:ext uri="{FF2B5EF4-FFF2-40B4-BE49-F238E27FC236}">
                  <a16:creationId xmlns:a16="http://schemas.microsoft.com/office/drawing/2014/main" id="{8A6D6A9C-192C-9363-E3D3-3E5286001427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701752" y="733871"/>
              <a:ext cx="275277" cy="238321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20" name="六角形 19">
              <a:extLst>
                <a:ext uri="{FF2B5EF4-FFF2-40B4-BE49-F238E27FC236}">
                  <a16:creationId xmlns:a16="http://schemas.microsoft.com/office/drawing/2014/main" id="{25E9C4E2-250D-DA3C-831E-48158FA50AD9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1198437" y="579005"/>
              <a:ext cx="275277" cy="238321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26" name="六角形 25">
              <a:extLst>
                <a:ext uri="{FF2B5EF4-FFF2-40B4-BE49-F238E27FC236}">
                  <a16:creationId xmlns:a16="http://schemas.microsoft.com/office/drawing/2014/main" id="{FBE73D3B-BAF3-903A-AD55-F361AC876667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1646054" y="620310"/>
              <a:ext cx="275277" cy="238321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27" name="六角形 26">
              <a:extLst>
                <a:ext uri="{FF2B5EF4-FFF2-40B4-BE49-F238E27FC236}">
                  <a16:creationId xmlns:a16="http://schemas.microsoft.com/office/drawing/2014/main" id="{1D3979C7-0765-E3DE-9239-7260818D9AFE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132543" y="748758"/>
              <a:ext cx="275277" cy="238321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28" name="六角形 27">
              <a:extLst>
                <a:ext uri="{FF2B5EF4-FFF2-40B4-BE49-F238E27FC236}">
                  <a16:creationId xmlns:a16="http://schemas.microsoft.com/office/drawing/2014/main" id="{ABC78167-520E-3479-8A1C-FFA84E33009F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6617333" y="568505"/>
              <a:ext cx="275277" cy="238321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29" name="六角形 28">
              <a:extLst>
                <a:ext uri="{FF2B5EF4-FFF2-40B4-BE49-F238E27FC236}">
                  <a16:creationId xmlns:a16="http://schemas.microsoft.com/office/drawing/2014/main" id="{8F65266E-9FCE-E50F-89B8-1675E914C9DA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6980502" y="750089"/>
              <a:ext cx="275277" cy="238321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30" name="六角形 29">
              <a:extLst>
                <a:ext uri="{FF2B5EF4-FFF2-40B4-BE49-F238E27FC236}">
                  <a16:creationId xmlns:a16="http://schemas.microsoft.com/office/drawing/2014/main" id="{FEF6AD41-9150-83D7-0538-094B19919AF7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7525255" y="600425"/>
              <a:ext cx="275277" cy="238321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31" name="六角形 30">
              <a:extLst>
                <a:ext uri="{FF2B5EF4-FFF2-40B4-BE49-F238E27FC236}">
                  <a16:creationId xmlns:a16="http://schemas.microsoft.com/office/drawing/2014/main" id="{A7FEFFEC-9013-39CE-982F-3D20F44027BA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8046573" y="600426"/>
              <a:ext cx="275277" cy="238321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32" name="六角形 31">
              <a:extLst>
                <a:ext uri="{FF2B5EF4-FFF2-40B4-BE49-F238E27FC236}">
                  <a16:creationId xmlns:a16="http://schemas.microsoft.com/office/drawing/2014/main" id="{2844EF08-232F-3CFE-9700-83EC8B5D77F9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905907" y="795767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33" name="六角形 32">
              <a:extLst>
                <a:ext uri="{FF2B5EF4-FFF2-40B4-BE49-F238E27FC236}">
                  <a16:creationId xmlns:a16="http://schemas.microsoft.com/office/drawing/2014/main" id="{4DEA9757-A66F-4995-583D-DE19E8CB0345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1128756" y="594425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34" name="六角形 33">
              <a:extLst>
                <a:ext uri="{FF2B5EF4-FFF2-40B4-BE49-F238E27FC236}">
                  <a16:creationId xmlns:a16="http://schemas.microsoft.com/office/drawing/2014/main" id="{5031329E-64CD-E708-49D2-62C0A40C0E4A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1569537" y="720144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35" name="六角形 34">
              <a:extLst>
                <a:ext uri="{FF2B5EF4-FFF2-40B4-BE49-F238E27FC236}">
                  <a16:creationId xmlns:a16="http://schemas.microsoft.com/office/drawing/2014/main" id="{6F88D3B4-C420-A67E-4BC4-07A9CBA95E1D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1952039" y="806342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36" name="六角形 35">
              <a:extLst>
                <a:ext uri="{FF2B5EF4-FFF2-40B4-BE49-F238E27FC236}">
                  <a16:creationId xmlns:a16="http://schemas.microsoft.com/office/drawing/2014/main" id="{C5E58D66-41A2-F849-A8D1-E66077F347F6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435663" y="649836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37" name="六角形 36">
              <a:extLst>
                <a:ext uri="{FF2B5EF4-FFF2-40B4-BE49-F238E27FC236}">
                  <a16:creationId xmlns:a16="http://schemas.microsoft.com/office/drawing/2014/main" id="{276ABFF5-6818-572A-D6CD-ADDF9A964A16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566499" y="583189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38" name="六角形 37">
              <a:extLst>
                <a:ext uri="{FF2B5EF4-FFF2-40B4-BE49-F238E27FC236}">
                  <a16:creationId xmlns:a16="http://schemas.microsoft.com/office/drawing/2014/main" id="{09F21262-6D58-8D67-C606-242E13610E9E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6513660" y="628416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39" name="六角形 38">
              <a:extLst>
                <a:ext uri="{FF2B5EF4-FFF2-40B4-BE49-F238E27FC236}">
                  <a16:creationId xmlns:a16="http://schemas.microsoft.com/office/drawing/2014/main" id="{F96C23F2-7C76-BEFC-2F9B-C8A808922AB5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6828778" y="893031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40" name="六角形 39">
              <a:extLst>
                <a:ext uri="{FF2B5EF4-FFF2-40B4-BE49-F238E27FC236}">
                  <a16:creationId xmlns:a16="http://schemas.microsoft.com/office/drawing/2014/main" id="{081280A0-CF11-A191-01EC-1968F4B507F2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7251779" y="527123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41" name="六角形 40">
              <a:extLst>
                <a:ext uri="{FF2B5EF4-FFF2-40B4-BE49-F238E27FC236}">
                  <a16:creationId xmlns:a16="http://schemas.microsoft.com/office/drawing/2014/main" id="{44576FD1-8AF6-BF2C-0DB5-BD921E0DC563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7442008" y="676993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42" name="六角形 41">
              <a:extLst>
                <a:ext uri="{FF2B5EF4-FFF2-40B4-BE49-F238E27FC236}">
                  <a16:creationId xmlns:a16="http://schemas.microsoft.com/office/drawing/2014/main" id="{F7F67229-7EF8-518D-040F-90CDA5C42CC5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8490703" y="798404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  <p:sp>
          <p:nvSpPr>
            <p:cNvPr id="43" name="六角形 42">
              <a:extLst>
                <a:ext uri="{FF2B5EF4-FFF2-40B4-BE49-F238E27FC236}">
                  <a16:creationId xmlns:a16="http://schemas.microsoft.com/office/drawing/2014/main" id="{F141CBBD-F7D6-6CBE-A289-BC19B1C5A656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8240860" y="590398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 dirty="0"/>
            </a:p>
          </p:txBody>
        </p:sp>
        <p:sp>
          <p:nvSpPr>
            <p:cNvPr id="44" name="六角形 43">
              <a:extLst>
                <a:ext uri="{FF2B5EF4-FFF2-40B4-BE49-F238E27FC236}">
                  <a16:creationId xmlns:a16="http://schemas.microsoft.com/office/drawing/2014/main" id="{2BE2F57F-55C3-480F-9086-BADC2BC87757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7891176" y="676518"/>
              <a:ext cx="161131" cy="139499"/>
            </a:xfrm>
            <a:prstGeom prst="hexagon">
              <a:avLst>
                <a:gd name="adj" fmla="val 28509"/>
                <a:gd name="vf" fmla="val 115470"/>
              </a:avLst>
            </a:prstGeom>
            <a:solidFill>
              <a:srgbClr val="00B0F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/>
            </a:p>
          </p:txBody>
        </p:sp>
      </p:grp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9769FEB8-F40B-5ACC-292A-38530860C478}"/>
              </a:ext>
            </a:extLst>
          </p:cNvPr>
          <p:cNvGrpSpPr/>
          <p:nvPr/>
        </p:nvGrpSpPr>
        <p:grpSpPr>
          <a:xfrm>
            <a:off x="773556" y="5317805"/>
            <a:ext cx="6236287" cy="956707"/>
            <a:chOff x="566767" y="4845766"/>
            <a:chExt cx="6236287" cy="956707"/>
          </a:xfrm>
        </p:grpSpPr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D8D57881-8F66-D9FA-4369-D13AD5793BCC}"/>
                </a:ext>
              </a:extLst>
            </p:cNvPr>
            <p:cNvSpPr/>
            <p:nvPr/>
          </p:nvSpPr>
          <p:spPr>
            <a:xfrm>
              <a:off x="566767" y="4845766"/>
              <a:ext cx="6236287" cy="784830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2200"/>
                </a:lnSpc>
              </a:pPr>
              <a:r>
                <a:rPr lang="en-US" altLang="ja-JP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【</a:t>
              </a:r>
              <a:r>
                <a:rPr lang="ja-JP" altLang="en-US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提出先</a:t>
              </a:r>
              <a:r>
                <a:rPr lang="en-US" altLang="ja-JP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】</a:t>
              </a:r>
              <a:r>
                <a:rPr lang="en-US" altLang="ja-JP" sz="16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Open Innovation Cafe </a:t>
              </a:r>
              <a:r>
                <a:rPr lang="ja-JP" altLang="en-US" sz="16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事務局　</a:t>
              </a:r>
              <a:r>
                <a:rPr lang="en" altLang="ja-JP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liaison@fbri.org</a:t>
              </a:r>
              <a:endParaRPr lang="en" altLang="ja-JP" sz="16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>
                <a:lnSpc>
                  <a:spcPts val="1000"/>
                </a:lnSpc>
              </a:pPr>
              <a:endParaRPr lang="en-US" altLang="ja-JP" sz="16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>
                <a:lnSpc>
                  <a:spcPts val="2200"/>
                </a:lnSpc>
              </a:pPr>
              <a:r>
                <a:rPr lang="en-US" altLang="ja-JP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【</a:t>
              </a:r>
              <a:r>
                <a:rPr kumimoji="1" lang="ja-JP" altLang="en-US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提出締切</a:t>
              </a:r>
              <a:r>
                <a:rPr kumimoji="1" lang="en-US" altLang="ja-JP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】</a:t>
              </a:r>
              <a:r>
                <a:rPr kumimoji="1" lang="en-US" altLang="ja-JP" sz="1600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2025</a:t>
              </a:r>
              <a:r>
                <a:rPr kumimoji="1" lang="ja-JP" altLang="en-US" sz="1600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年</a:t>
              </a:r>
              <a:r>
                <a:rPr lang="ja-JP" altLang="en-US" sz="24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３</a:t>
              </a:r>
              <a:r>
                <a:rPr kumimoji="1" lang="ja-JP" altLang="en-US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月</a:t>
              </a:r>
              <a:r>
                <a:rPr lang="ja-JP" altLang="en-US" sz="24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７</a:t>
              </a:r>
              <a:r>
                <a:rPr kumimoji="1" lang="ja-JP" altLang="en-US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日</a:t>
              </a:r>
              <a:r>
                <a:rPr kumimoji="1" lang="en-US" altLang="ja-JP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(</a:t>
              </a:r>
              <a:r>
                <a:rPr kumimoji="1" lang="ja-JP" altLang="en-US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金</a:t>
              </a:r>
              <a:r>
                <a:rPr lang="en-US" altLang="ja-JP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)</a:t>
              </a:r>
              <a:r>
                <a:rPr lang="ja-JP" altLang="en-US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</a:t>
              </a:r>
              <a:r>
                <a:rPr kumimoji="1" lang="en-US" altLang="ja-JP" sz="1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17:00</a:t>
              </a:r>
              <a:endParaRPr lang="ja-JP" altLang="en-US" sz="16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AE54F57B-E452-9AD6-EE2D-B8F7D2971811}"/>
                </a:ext>
              </a:extLst>
            </p:cNvPr>
            <p:cNvSpPr/>
            <p:nvPr/>
          </p:nvSpPr>
          <p:spPr>
            <a:xfrm>
              <a:off x="1783692" y="5479051"/>
              <a:ext cx="3600000" cy="323422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2200"/>
                </a:lnSpc>
              </a:pPr>
              <a:r>
                <a:rPr lang="en-US" altLang="ja-JP" sz="9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※</a:t>
              </a:r>
              <a:r>
                <a:rPr kumimoji="1" lang="ja-JP" altLang="en-US" sz="9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期日までに提出がない場合は、</a:t>
              </a:r>
              <a:r>
                <a:rPr lang="ja-JP" altLang="en-US" sz="9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ご</a:t>
              </a:r>
              <a:r>
                <a:rPr kumimoji="1" lang="ja-JP" altLang="en-US" sz="9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辞退と判断させていただきます。</a:t>
              </a:r>
              <a:endPara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410588A-7227-E266-BA9F-669F96999F81}"/>
              </a:ext>
            </a:extLst>
          </p:cNvPr>
          <p:cNvGrpSpPr/>
          <p:nvPr/>
        </p:nvGrpSpPr>
        <p:grpSpPr>
          <a:xfrm>
            <a:off x="7043395" y="5300234"/>
            <a:ext cx="1404640" cy="962514"/>
            <a:chOff x="6980928" y="5047951"/>
            <a:chExt cx="1666499" cy="1141950"/>
          </a:xfrm>
        </p:grpSpPr>
        <p:sp>
          <p:nvSpPr>
            <p:cNvPr id="2" name="四角形: 角を丸くする 1">
              <a:extLst>
                <a:ext uri="{FF2B5EF4-FFF2-40B4-BE49-F238E27FC236}">
                  <a16:creationId xmlns:a16="http://schemas.microsoft.com/office/drawing/2014/main" id="{375DD17E-60F4-7AA2-2EF8-C2A4127DD7CD}"/>
                </a:ext>
              </a:extLst>
            </p:cNvPr>
            <p:cNvSpPr/>
            <p:nvPr/>
          </p:nvSpPr>
          <p:spPr>
            <a:xfrm>
              <a:off x="7398285" y="5261957"/>
              <a:ext cx="1249142" cy="927944"/>
            </a:xfrm>
            <a:custGeom>
              <a:avLst/>
              <a:gdLst>
                <a:gd name="connsiteX0" fmla="*/ 0 w 1052863"/>
                <a:gd name="connsiteY0" fmla="*/ 391068 h 782135"/>
                <a:gd name="connsiteX1" fmla="*/ 391068 w 1052863"/>
                <a:gd name="connsiteY1" fmla="*/ 0 h 782135"/>
                <a:gd name="connsiteX2" fmla="*/ 661796 w 1052863"/>
                <a:gd name="connsiteY2" fmla="*/ 0 h 782135"/>
                <a:gd name="connsiteX3" fmla="*/ 1052864 w 1052863"/>
                <a:gd name="connsiteY3" fmla="*/ 391068 h 782135"/>
                <a:gd name="connsiteX4" fmla="*/ 1052863 w 1052863"/>
                <a:gd name="connsiteY4" fmla="*/ 391068 h 782135"/>
                <a:gd name="connsiteX5" fmla="*/ 661795 w 1052863"/>
                <a:gd name="connsiteY5" fmla="*/ 782136 h 782135"/>
                <a:gd name="connsiteX6" fmla="*/ 391068 w 1052863"/>
                <a:gd name="connsiteY6" fmla="*/ 782135 h 782135"/>
                <a:gd name="connsiteX7" fmla="*/ 0 w 1052863"/>
                <a:gd name="connsiteY7" fmla="*/ 391067 h 782135"/>
                <a:gd name="connsiteX8" fmla="*/ 0 w 1052863"/>
                <a:gd name="connsiteY8" fmla="*/ 391068 h 782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52863" h="782135" fill="none" extrusionOk="0">
                  <a:moveTo>
                    <a:pt x="0" y="391068"/>
                  </a:moveTo>
                  <a:cubicBezTo>
                    <a:pt x="-5162" y="182260"/>
                    <a:pt x="209596" y="19320"/>
                    <a:pt x="391068" y="0"/>
                  </a:cubicBezTo>
                  <a:cubicBezTo>
                    <a:pt x="475441" y="11224"/>
                    <a:pt x="574368" y="11548"/>
                    <a:pt x="661796" y="0"/>
                  </a:cubicBezTo>
                  <a:cubicBezTo>
                    <a:pt x="884329" y="-17968"/>
                    <a:pt x="1065127" y="213180"/>
                    <a:pt x="1052864" y="391068"/>
                  </a:cubicBezTo>
                  <a:lnTo>
                    <a:pt x="1052863" y="391068"/>
                  </a:lnTo>
                  <a:cubicBezTo>
                    <a:pt x="1062638" y="597389"/>
                    <a:pt x="882702" y="778959"/>
                    <a:pt x="661795" y="782136"/>
                  </a:cubicBezTo>
                  <a:cubicBezTo>
                    <a:pt x="527605" y="783041"/>
                    <a:pt x="457256" y="773421"/>
                    <a:pt x="391068" y="782135"/>
                  </a:cubicBezTo>
                  <a:cubicBezTo>
                    <a:pt x="126066" y="790185"/>
                    <a:pt x="-43751" y="576861"/>
                    <a:pt x="0" y="391067"/>
                  </a:cubicBezTo>
                  <a:lnTo>
                    <a:pt x="0" y="391068"/>
                  </a:lnTo>
                  <a:close/>
                </a:path>
                <a:path w="1052863" h="782135" stroke="0" extrusionOk="0">
                  <a:moveTo>
                    <a:pt x="0" y="391068"/>
                  </a:moveTo>
                  <a:cubicBezTo>
                    <a:pt x="-41142" y="149710"/>
                    <a:pt x="165563" y="3575"/>
                    <a:pt x="391068" y="0"/>
                  </a:cubicBezTo>
                  <a:cubicBezTo>
                    <a:pt x="499711" y="5790"/>
                    <a:pt x="561349" y="-13510"/>
                    <a:pt x="661796" y="0"/>
                  </a:cubicBezTo>
                  <a:cubicBezTo>
                    <a:pt x="864019" y="-10465"/>
                    <a:pt x="1049760" y="181457"/>
                    <a:pt x="1052864" y="391068"/>
                  </a:cubicBezTo>
                  <a:lnTo>
                    <a:pt x="1052863" y="391068"/>
                  </a:lnTo>
                  <a:cubicBezTo>
                    <a:pt x="1053272" y="639080"/>
                    <a:pt x="869097" y="754180"/>
                    <a:pt x="661795" y="782136"/>
                  </a:cubicBezTo>
                  <a:cubicBezTo>
                    <a:pt x="582954" y="773968"/>
                    <a:pt x="506783" y="774946"/>
                    <a:pt x="391068" y="782135"/>
                  </a:cubicBezTo>
                  <a:cubicBezTo>
                    <a:pt x="153844" y="802135"/>
                    <a:pt x="-3614" y="572585"/>
                    <a:pt x="0" y="391067"/>
                  </a:cubicBezTo>
                  <a:lnTo>
                    <a:pt x="0" y="391068"/>
                  </a:lnTo>
                  <a:close/>
                </a:path>
              </a:pathLst>
            </a:custGeom>
            <a:solidFill>
              <a:srgbClr val="FFFF00">
                <a:alpha val="30000"/>
              </a:srgbClr>
            </a:solidFill>
            <a:ln>
              <a:solidFill>
                <a:schemeClr val="bg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prstGeom prst="roundRect">
                      <a:avLst>
                        <a:gd name="adj" fmla="val 5000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5B99C701-60B9-33A9-C346-B7D89EED8C0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80928" y="5047951"/>
              <a:ext cx="1146912" cy="11418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97A747E2-5C10-E8DB-981E-CE9C43BA49B6}"/>
              </a:ext>
            </a:extLst>
          </p:cNvPr>
          <p:cNvSpPr/>
          <p:nvPr/>
        </p:nvSpPr>
        <p:spPr>
          <a:xfrm>
            <a:off x="3018255" y="4291415"/>
            <a:ext cx="3682259" cy="133003"/>
          </a:xfrm>
          <a:custGeom>
            <a:avLst/>
            <a:gdLst>
              <a:gd name="connsiteX0" fmla="*/ 0 w 3682259"/>
              <a:gd name="connsiteY0" fmla="*/ 66502 h 133003"/>
              <a:gd name="connsiteX1" fmla="*/ 66502 w 3682259"/>
              <a:gd name="connsiteY1" fmla="*/ 0 h 133003"/>
              <a:gd name="connsiteX2" fmla="*/ 551567 w 3682259"/>
              <a:gd name="connsiteY2" fmla="*/ 0 h 133003"/>
              <a:gd name="connsiteX3" fmla="*/ 1072125 w 3682259"/>
              <a:gd name="connsiteY3" fmla="*/ 0 h 133003"/>
              <a:gd name="connsiteX4" fmla="*/ 1628175 w 3682259"/>
              <a:gd name="connsiteY4" fmla="*/ 0 h 133003"/>
              <a:gd name="connsiteX5" fmla="*/ 2290702 w 3682259"/>
              <a:gd name="connsiteY5" fmla="*/ 0 h 133003"/>
              <a:gd name="connsiteX6" fmla="*/ 2882245 w 3682259"/>
              <a:gd name="connsiteY6" fmla="*/ 0 h 133003"/>
              <a:gd name="connsiteX7" fmla="*/ 3615758 w 3682259"/>
              <a:gd name="connsiteY7" fmla="*/ 0 h 133003"/>
              <a:gd name="connsiteX8" fmla="*/ 3682260 w 3682259"/>
              <a:gd name="connsiteY8" fmla="*/ 66502 h 133003"/>
              <a:gd name="connsiteX9" fmla="*/ 3682259 w 3682259"/>
              <a:gd name="connsiteY9" fmla="*/ 66502 h 133003"/>
              <a:gd name="connsiteX10" fmla="*/ 3615757 w 3682259"/>
              <a:gd name="connsiteY10" fmla="*/ 133004 h 133003"/>
              <a:gd name="connsiteX11" fmla="*/ 2988722 w 3682259"/>
              <a:gd name="connsiteY11" fmla="*/ 133004 h 133003"/>
              <a:gd name="connsiteX12" fmla="*/ 2468165 w 3682259"/>
              <a:gd name="connsiteY12" fmla="*/ 133004 h 133003"/>
              <a:gd name="connsiteX13" fmla="*/ 1841130 w 3682259"/>
              <a:gd name="connsiteY13" fmla="*/ 133004 h 133003"/>
              <a:gd name="connsiteX14" fmla="*/ 1356065 w 3682259"/>
              <a:gd name="connsiteY14" fmla="*/ 133003 h 133003"/>
              <a:gd name="connsiteX15" fmla="*/ 729030 w 3682259"/>
              <a:gd name="connsiteY15" fmla="*/ 133003 h 133003"/>
              <a:gd name="connsiteX16" fmla="*/ 66502 w 3682259"/>
              <a:gd name="connsiteY16" fmla="*/ 133003 h 133003"/>
              <a:gd name="connsiteX17" fmla="*/ 0 w 3682259"/>
              <a:gd name="connsiteY17" fmla="*/ 66501 h 133003"/>
              <a:gd name="connsiteX18" fmla="*/ 0 w 3682259"/>
              <a:gd name="connsiteY18" fmla="*/ 66502 h 133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682259" h="133003" fill="none" extrusionOk="0">
                <a:moveTo>
                  <a:pt x="0" y="66502"/>
                </a:moveTo>
                <a:cubicBezTo>
                  <a:pt x="204" y="27009"/>
                  <a:pt x="25716" y="2370"/>
                  <a:pt x="66502" y="0"/>
                </a:cubicBezTo>
                <a:cubicBezTo>
                  <a:pt x="220164" y="-10024"/>
                  <a:pt x="401898" y="-10847"/>
                  <a:pt x="551567" y="0"/>
                </a:cubicBezTo>
                <a:cubicBezTo>
                  <a:pt x="701236" y="10847"/>
                  <a:pt x="823565" y="-18438"/>
                  <a:pt x="1072125" y="0"/>
                </a:cubicBezTo>
                <a:cubicBezTo>
                  <a:pt x="1320685" y="18438"/>
                  <a:pt x="1418257" y="8290"/>
                  <a:pt x="1628175" y="0"/>
                </a:cubicBezTo>
                <a:cubicBezTo>
                  <a:pt x="1838093" y="-8290"/>
                  <a:pt x="2028819" y="11794"/>
                  <a:pt x="2290702" y="0"/>
                </a:cubicBezTo>
                <a:cubicBezTo>
                  <a:pt x="2552585" y="-11794"/>
                  <a:pt x="2749365" y="8844"/>
                  <a:pt x="2882245" y="0"/>
                </a:cubicBezTo>
                <a:cubicBezTo>
                  <a:pt x="3015125" y="-8844"/>
                  <a:pt x="3306637" y="19244"/>
                  <a:pt x="3615758" y="0"/>
                </a:cubicBezTo>
                <a:cubicBezTo>
                  <a:pt x="3653161" y="582"/>
                  <a:pt x="3679704" y="37491"/>
                  <a:pt x="3682260" y="66502"/>
                </a:cubicBezTo>
                <a:lnTo>
                  <a:pt x="3682259" y="66502"/>
                </a:lnTo>
                <a:cubicBezTo>
                  <a:pt x="3679547" y="108673"/>
                  <a:pt x="3647158" y="125936"/>
                  <a:pt x="3615757" y="133004"/>
                </a:cubicBezTo>
                <a:cubicBezTo>
                  <a:pt x="3326650" y="128874"/>
                  <a:pt x="3152551" y="134321"/>
                  <a:pt x="2988722" y="133004"/>
                </a:cubicBezTo>
                <a:cubicBezTo>
                  <a:pt x="2824893" y="131687"/>
                  <a:pt x="2638045" y="139589"/>
                  <a:pt x="2468165" y="133004"/>
                </a:cubicBezTo>
                <a:cubicBezTo>
                  <a:pt x="2298285" y="126419"/>
                  <a:pt x="1993466" y="106627"/>
                  <a:pt x="1841130" y="133004"/>
                </a:cubicBezTo>
                <a:cubicBezTo>
                  <a:pt x="1688794" y="159381"/>
                  <a:pt x="1563286" y="150733"/>
                  <a:pt x="1356065" y="133003"/>
                </a:cubicBezTo>
                <a:cubicBezTo>
                  <a:pt x="1148844" y="115273"/>
                  <a:pt x="1017192" y="126280"/>
                  <a:pt x="729030" y="133003"/>
                </a:cubicBezTo>
                <a:cubicBezTo>
                  <a:pt x="440869" y="139726"/>
                  <a:pt x="305748" y="155912"/>
                  <a:pt x="66502" y="133003"/>
                </a:cubicBezTo>
                <a:cubicBezTo>
                  <a:pt x="25755" y="135257"/>
                  <a:pt x="312" y="104075"/>
                  <a:pt x="0" y="66501"/>
                </a:cubicBezTo>
                <a:lnTo>
                  <a:pt x="0" y="66502"/>
                </a:lnTo>
                <a:close/>
              </a:path>
              <a:path w="3682259" h="133003" stroke="0" extrusionOk="0">
                <a:moveTo>
                  <a:pt x="0" y="66502"/>
                </a:moveTo>
                <a:cubicBezTo>
                  <a:pt x="-2317" y="28345"/>
                  <a:pt x="23648" y="2299"/>
                  <a:pt x="66502" y="0"/>
                </a:cubicBezTo>
                <a:cubicBezTo>
                  <a:pt x="378524" y="25143"/>
                  <a:pt x="401628" y="21421"/>
                  <a:pt x="729030" y="0"/>
                </a:cubicBezTo>
                <a:cubicBezTo>
                  <a:pt x="1056432" y="-21421"/>
                  <a:pt x="1095060" y="11479"/>
                  <a:pt x="1285080" y="0"/>
                </a:cubicBezTo>
                <a:cubicBezTo>
                  <a:pt x="1475100" y="-11479"/>
                  <a:pt x="1615741" y="11496"/>
                  <a:pt x="1805637" y="0"/>
                </a:cubicBezTo>
                <a:cubicBezTo>
                  <a:pt x="1995533" y="-11496"/>
                  <a:pt x="2217110" y="28558"/>
                  <a:pt x="2432673" y="0"/>
                </a:cubicBezTo>
                <a:cubicBezTo>
                  <a:pt x="2648236" y="-28558"/>
                  <a:pt x="2811905" y="-10165"/>
                  <a:pt x="2988723" y="0"/>
                </a:cubicBezTo>
                <a:cubicBezTo>
                  <a:pt x="3165541" y="10165"/>
                  <a:pt x="3396053" y="17553"/>
                  <a:pt x="3615758" y="0"/>
                </a:cubicBezTo>
                <a:cubicBezTo>
                  <a:pt x="3651594" y="-8503"/>
                  <a:pt x="3677547" y="36324"/>
                  <a:pt x="3682260" y="66502"/>
                </a:cubicBezTo>
                <a:lnTo>
                  <a:pt x="3682259" y="66502"/>
                </a:lnTo>
                <a:cubicBezTo>
                  <a:pt x="3689793" y="107448"/>
                  <a:pt x="3655018" y="133613"/>
                  <a:pt x="3615757" y="133004"/>
                </a:cubicBezTo>
                <a:cubicBezTo>
                  <a:pt x="3285656" y="148042"/>
                  <a:pt x="3097843" y="118855"/>
                  <a:pt x="2953229" y="133004"/>
                </a:cubicBezTo>
                <a:cubicBezTo>
                  <a:pt x="2808615" y="147153"/>
                  <a:pt x="2522755" y="148413"/>
                  <a:pt x="2326194" y="133004"/>
                </a:cubicBezTo>
                <a:cubicBezTo>
                  <a:pt x="2129634" y="117595"/>
                  <a:pt x="2048712" y="155265"/>
                  <a:pt x="1841130" y="133004"/>
                </a:cubicBezTo>
                <a:cubicBezTo>
                  <a:pt x="1633548" y="110743"/>
                  <a:pt x="1387268" y="148958"/>
                  <a:pt x="1249587" y="133003"/>
                </a:cubicBezTo>
                <a:cubicBezTo>
                  <a:pt x="1111906" y="117048"/>
                  <a:pt x="943276" y="115699"/>
                  <a:pt x="658045" y="133003"/>
                </a:cubicBezTo>
                <a:cubicBezTo>
                  <a:pt x="372814" y="150307"/>
                  <a:pt x="187405" y="109101"/>
                  <a:pt x="66502" y="133003"/>
                </a:cubicBezTo>
                <a:cubicBezTo>
                  <a:pt x="21731" y="132432"/>
                  <a:pt x="-1495" y="100181"/>
                  <a:pt x="0" y="66501"/>
                </a:cubicBezTo>
                <a:lnTo>
                  <a:pt x="0" y="66502"/>
                </a:lnTo>
                <a:close/>
              </a:path>
            </a:pathLst>
          </a:custGeom>
          <a:solidFill>
            <a:srgbClr val="FFFF00">
              <a:alpha val="30000"/>
            </a:srgbClr>
          </a:solidFill>
          <a:ln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5000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FAC88EB-2FED-8110-5095-97D93BC7389E}"/>
              </a:ext>
            </a:extLst>
          </p:cNvPr>
          <p:cNvSpPr/>
          <p:nvPr/>
        </p:nvSpPr>
        <p:spPr>
          <a:xfrm>
            <a:off x="3188387" y="1066332"/>
            <a:ext cx="5547210" cy="4162230"/>
          </a:xfrm>
          <a:prstGeom prst="rect">
            <a:avLst/>
          </a:prstGeom>
        </p:spPr>
        <p:txBody>
          <a:bodyPr wrap="square" lIns="0" r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000"/>
              </a:lnSpc>
            </a:pPr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◎ 企業紹介シートとは</a:t>
            </a:r>
            <a:endParaRPr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事業・製品紹介、共同研究募集など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自由に自社</a:t>
            </a:r>
            <a:r>
              <a:rPr lang="en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PR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ができる企業間交流シートです。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000"/>
              </a:lnSpc>
            </a:pP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◎ 会場での掲出方法</a:t>
            </a:r>
            <a:endParaRPr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事務局で印刷・ラミネート加工し、会場内壁面に掲出します。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また、イベント終了後、参加者あてにデータ配布します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000"/>
              </a:lnSpc>
            </a:pP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◎ 提出データについて</a:t>
            </a:r>
            <a:endParaRPr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同一企業・団体から</a:t>
            </a:r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データご提供いただけます。</a:t>
            </a:r>
            <a:b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（申込者・内容が異なる場合も、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シートのみの掲出となります。）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000"/>
              </a:lnSpc>
            </a:pP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◎ </a:t>
            </a:r>
            <a:r>
              <a:rPr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分企業紹介をお申し込みの方へ</a:t>
            </a:r>
            <a:endParaRPr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スライド操作は事務局にて対応します。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・貴社名をお呼びする間：資料</a:t>
            </a:r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枚目を投影　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・ご発表中：資料</a:t>
            </a:r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枚を投影</a:t>
            </a:r>
            <a:endParaRPr lang="ja-JP" altLang="en-US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0079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298</Words>
  <Application>Microsoft Office PowerPoint</Application>
  <PresentationFormat>画面に合わせる (4:3)</PresentationFormat>
  <Paragraphs>40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HG丸ｺﾞｼｯｸM-PRO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2021-04-06T02:59:04Z</dcterms:created>
  <dcterms:modified xsi:type="dcterms:W3CDTF">2025-01-16T04:49:54Z</dcterms:modified>
  <cp:contentStatus/>
</cp:coreProperties>
</file>